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2D641C4F-B485-4076-9955-A4072EA1C5B8}" v="5" dt="2022-07-07T20:36:48.464"/>
    <p1510:client id="{3BA0D230-C853-4667-83F9-D85E65BD4B24}" v="2" dt="2021-08-19T16:32:24.566"/>
    <p1510:client id="{5A0AAAB8-49A6-F942-A54D-C6F3E5FF3A63}" v="89" dt="2021-07-13T17:54:45.232"/>
    <p1510:client id="{63180878-CA80-4946-9E3F-7DD4556228C6}" v="1122" dt="2022-07-06T20:45:16.039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348991B-1E7B-46DE-ADD4-74E75418AF23}" v="968" dt="2022-07-08T22:08:51.704"/>
    <p1510:client id="{86B35720-4193-446F-B2D5-9AD9984A55EF}" v="513" dt="2021-08-19T14:59:06.521"/>
    <p1510:client id="{998F4E3E-1A76-4A6B-98B6-08752F3768B3}" v="4" dt="2021-08-10T21:41:11.021"/>
    <p1510:client id="{9C8F6F58-39DF-4B46-B88F-F2F9AE283F4C}" v="582" dt="2022-07-07T21:42:09.159"/>
    <p1510:client id="{9F30A1D2-6717-426C-A658-3A50309723ED}" v="4" dt="2021-08-10T21:42:35.526"/>
    <p1510:client id="{B63C8988-E1D3-4A52-8229-FA8C5EBD2ECD}" v="357" dt="2021-08-19T14:01:44.876"/>
    <p1510:client id="{BD7BAEA9-7A01-42D4-9434-4CF0B21E9A38}" v="1180" dt="2022-07-07T20:13:00.379"/>
    <p1510:client id="{C083896D-BE66-E85C-897C-A6AD0DF65F8C}" v="2226" dt="2021-07-13T17:34:38.142"/>
    <p1510:client id="{CB199EA4-BAFC-43A5-AAA0-4517883EE60C}" v="3178" dt="2022-07-06T22:49:33.152"/>
    <p1510:client id="{CC69BAD0-B878-4D5F-9EDC-F1CFB63E14B5}" v="190" dt="2021-08-18T18:06:57.811"/>
    <p1510:client id="{E39B98C9-C1E5-4B59-ACDF-C99799D45C66}" v="1046" dt="2022-07-08T21:24:38.805"/>
    <p1510:client id="{F8F7BB91-47A0-4C11-9DBE-B23B4A835309}" v="1" dt="2022-07-07T21:44:29.749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3A790D-7570-4389-8A71-DEC7E641B8C4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73B772-2CB9-446F-BAF4-A8A93BA4668D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Define auxiliary functions </a:t>
          </a:r>
          <a:endParaRPr lang="en-US"/>
        </a:p>
      </dgm:t>
    </dgm:pt>
    <dgm:pt modelId="{0C791321-7A4D-47CD-AFA5-98A729852821}" type="parTrans" cxnId="{5263E288-22BE-4AE9-91B3-546EE7B143AE}">
      <dgm:prSet/>
      <dgm:spPr/>
      <dgm:t>
        <a:bodyPr/>
        <a:lstStyle/>
        <a:p>
          <a:endParaRPr lang="en-US"/>
        </a:p>
      </dgm:t>
    </dgm:pt>
    <dgm:pt modelId="{69F4B128-647E-4B08-AC96-79F35FA01760}" type="sibTrans" cxnId="{5263E288-22BE-4AE9-91B3-546EE7B143AE}">
      <dgm:prSet/>
      <dgm:spPr/>
      <dgm:t>
        <a:bodyPr/>
        <a:lstStyle/>
        <a:p>
          <a:endParaRPr lang="en-US"/>
        </a:p>
      </dgm:t>
    </dgm:pt>
    <dgm:pt modelId="{EA2526A3-5A09-42D1-B935-E339324B38F8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Download data with GET request</a:t>
          </a:r>
          <a:endParaRPr lang="en-US"/>
        </a:p>
      </dgm:t>
    </dgm:pt>
    <dgm:pt modelId="{599248BE-FC0A-4F75-918D-AC98BC62067B}" type="parTrans" cxnId="{D01DE444-528B-439E-AE11-326E22F74E08}">
      <dgm:prSet/>
      <dgm:spPr/>
      <dgm:t>
        <a:bodyPr/>
        <a:lstStyle/>
        <a:p>
          <a:endParaRPr lang="en-US"/>
        </a:p>
      </dgm:t>
    </dgm:pt>
    <dgm:pt modelId="{30F42B9C-BACC-463B-A08A-7932188C85FC}" type="sibTrans" cxnId="{D01DE444-528B-439E-AE11-326E22F74E08}">
      <dgm:prSet/>
      <dgm:spPr/>
      <dgm:t>
        <a:bodyPr/>
        <a:lstStyle/>
        <a:p>
          <a:endParaRPr lang="en-US"/>
        </a:p>
      </dgm:t>
    </dgm:pt>
    <dgm:pt modelId="{34C01C0A-A852-4F9E-898D-B46111234327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Parse data by subset &amp; functions</a:t>
          </a:r>
          <a:endParaRPr lang="en-US"/>
        </a:p>
      </dgm:t>
    </dgm:pt>
    <dgm:pt modelId="{0F5EEB5C-B299-45D8-830B-DF4D63F6463A}" type="parTrans" cxnId="{9979D527-E20A-4364-8082-92CE2C0AB577}">
      <dgm:prSet/>
      <dgm:spPr/>
      <dgm:t>
        <a:bodyPr/>
        <a:lstStyle/>
        <a:p>
          <a:endParaRPr lang="en-US"/>
        </a:p>
      </dgm:t>
    </dgm:pt>
    <dgm:pt modelId="{E2ACA7A3-66AB-4B5D-875B-C2D7D95B653F}" type="sibTrans" cxnId="{9979D527-E20A-4364-8082-92CE2C0AB577}">
      <dgm:prSet/>
      <dgm:spPr/>
      <dgm:t>
        <a:bodyPr/>
        <a:lstStyle/>
        <a:p>
          <a:endParaRPr lang="en-US"/>
        </a:p>
      </dgm:t>
    </dgm:pt>
    <dgm:pt modelId="{522B33B4-2098-4F86-99CB-768CE3DB81F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Filter for Falcon9 Rockets</a:t>
          </a:r>
          <a:endParaRPr lang="en-US"/>
        </a:p>
      </dgm:t>
    </dgm:pt>
    <dgm:pt modelId="{BF8C11BF-DF28-4069-BF29-877643A2D9FA}" type="parTrans" cxnId="{FDEEC8B0-892A-4AA3-8BDC-DB903E8065BB}">
      <dgm:prSet/>
      <dgm:spPr/>
      <dgm:t>
        <a:bodyPr/>
        <a:lstStyle/>
        <a:p>
          <a:endParaRPr lang="en-US"/>
        </a:p>
      </dgm:t>
    </dgm:pt>
    <dgm:pt modelId="{D3A9BA32-D720-4322-90AE-84099C8CF444}" type="sibTrans" cxnId="{FDEEC8B0-892A-4AA3-8BDC-DB903E8065BB}">
      <dgm:prSet/>
      <dgm:spPr/>
      <dgm:t>
        <a:bodyPr/>
        <a:lstStyle/>
        <a:p>
          <a:endParaRPr lang="en-US"/>
        </a:p>
      </dgm:t>
    </dgm:pt>
    <dgm:pt modelId="{DE91EC1A-56DB-4C51-8B7F-3F6595F271BF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Replace missing values</a:t>
          </a:r>
        </a:p>
      </dgm:t>
    </dgm:pt>
    <dgm:pt modelId="{0D755834-5AED-4E10-950D-8D04311B3952}" type="parTrans" cxnId="{9F353DB6-2456-41A8-ACFF-0F9CE21797BA}">
      <dgm:prSet/>
      <dgm:spPr/>
    </dgm:pt>
    <dgm:pt modelId="{3B7764F5-15DF-4066-8293-C73C8DEBC22C}" type="sibTrans" cxnId="{9F353DB6-2456-41A8-ACFF-0F9CE21797BA}">
      <dgm:prSet/>
      <dgm:spPr/>
      <dgm:t>
        <a:bodyPr/>
        <a:lstStyle/>
        <a:p>
          <a:endParaRPr lang="en-US"/>
        </a:p>
      </dgm:t>
    </dgm:pt>
    <dgm:pt modelId="{A0E8BB81-1067-44AC-9104-E783C23CC855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Export dataset</a:t>
          </a:r>
        </a:p>
      </dgm:t>
    </dgm:pt>
    <dgm:pt modelId="{4A1F0F33-838C-4866-A5A8-986493281529}" type="parTrans" cxnId="{0A3D00AC-45BB-4C2A-ADAC-0A4B75BB5802}">
      <dgm:prSet/>
      <dgm:spPr/>
    </dgm:pt>
    <dgm:pt modelId="{3A7D7BCA-30C5-4EE6-AB70-FD9348141CF2}" type="sibTrans" cxnId="{0A3D00AC-45BB-4C2A-ADAC-0A4B75BB5802}">
      <dgm:prSet/>
      <dgm:spPr/>
    </dgm:pt>
    <dgm:pt modelId="{8F543AFE-B5FD-4B1D-B143-36E7E25F13B1}" type="pres">
      <dgm:prSet presAssocID="{D83A790D-7570-4389-8A71-DEC7E641B8C4}" presName="diagram" presStyleCnt="0">
        <dgm:presLayoutVars>
          <dgm:dir/>
          <dgm:resizeHandles val="exact"/>
        </dgm:presLayoutVars>
      </dgm:prSet>
      <dgm:spPr/>
    </dgm:pt>
    <dgm:pt modelId="{E125F541-7151-4848-A960-EA48BF356078}" type="pres">
      <dgm:prSet presAssocID="{6873B772-2CB9-446F-BAF4-A8A93BA4668D}" presName="node" presStyleLbl="node1" presStyleIdx="0" presStyleCnt="6">
        <dgm:presLayoutVars>
          <dgm:bulletEnabled val="1"/>
        </dgm:presLayoutVars>
      </dgm:prSet>
      <dgm:spPr/>
    </dgm:pt>
    <dgm:pt modelId="{B421FB23-A8BB-422F-91F6-3A2EFB5E2796}" type="pres">
      <dgm:prSet presAssocID="{69F4B128-647E-4B08-AC96-79F35FA01760}" presName="sibTrans" presStyleLbl="sibTrans2D1" presStyleIdx="0" presStyleCnt="5"/>
      <dgm:spPr/>
    </dgm:pt>
    <dgm:pt modelId="{AB4FA5EB-5FD5-40C7-9B76-41F824CFBCD7}" type="pres">
      <dgm:prSet presAssocID="{69F4B128-647E-4B08-AC96-79F35FA01760}" presName="connectorText" presStyleLbl="sibTrans2D1" presStyleIdx="0" presStyleCnt="5"/>
      <dgm:spPr/>
    </dgm:pt>
    <dgm:pt modelId="{6E98E540-5B01-4162-8A8F-7FAE4FCF8631}" type="pres">
      <dgm:prSet presAssocID="{EA2526A3-5A09-42D1-B935-E339324B38F8}" presName="node" presStyleLbl="node1" presStyleIdx="1" presStyleCnt="6">
        <dgm:presLayoutVars>
          <dgm:bulletEnabled val="1"/>
        </dgm:presLayoutVars>
      </dgm:prSet>
      <dgm:spPr/>
    </dgm:pt>
    <dgm:pt modelId="{A9DBE6EC-E99D-4103-A084-8B68BC7377CA}" type="pres">
      <dgm:prSet presAssocID="{30F42B9C-BACC-463B-A08A-7932188C85FC}" presName="sibTrans" presStyleLbl="sibTrans2D1" presStyleIdx="1" presStyleCnt="5"/>
      <dgm:spPr/>
    </dgm:pt>
    <dgm:pt modelId="{3E530CA5-BBEB-4BFA-96FB-8622CD3A2F0C}" type="pres">
      <dgm:prSet presAssocID="{30F42B9C-BACC-463B-A08A-7932188C85FC}" presName="connectorText" presStyleLbl="sibTrans2D1" presStyleIdx="1" presStyleCnt="5"/>
      <dgm:spPr/>
    </dgm:pt>
    <dgm:pt modelId="{9F0A175F-2B6F-473B-84F2-043859B7FDFD}" type="pres">
      <dgm:prSet presAssocID="{34C01C0A-A852-4F9E-898D-B46111234327}" presName="node" presStyleLbl="node1" presStyleIdx="2" presStyleCnt="6">
        <dgm:presLayoutVars>
          <dgm:bulletEnabled val="1"/>
        </dgm:presLayoutVars>
      </dgm:prSet>
      <dgm:spPr/>
    </dgm:pt>
    <dgm:pt modelId="{2C68108F-0AA2-4B1D-BD55-3B84180E8011}" type="pres">
      <dgm:prSet presAssocID="{E2ACA7A3-66AB-4B5D-875B-C2D7D95B653F}" presName="sibTrans" presStyleLbl="sibTrans2D1" presStyleIdx="2" presStyleCnt="5"/>
      <dgm:spPr/>
    </dgm:pt>
    <dgm:pt modelId="{A1C8A0BA-3558-49D1-835B-586D9BF1D41B}" type="pres">
      <dgm:prSet presAssocID="{E2ACA7A3-66AB-4B5D-875B-C2D7D95B653F}" presName="connectorText" presStyleLbl="sibTrans2D1" presStyleIdx="2" presStyleCnt="5"/>
      <dgm:spPr/>
    </dgm:pt>
    <dgm:pt modelId="{8714D758-8706-4748-9D23-11B4BAB2091A}" type="pres">
      <dgm:prSet presAssocID="{522B33B4-2098-4F86-99CB-768CE3DB81F6}" presName="node" presStyleLbl="node1" presStyleIdx="3" presStyleCnt="6">
        <dgm:presLayoutVars>
          <dgm:bulletEnabled val="1"/>
        </dgm:presLayoutVars>
      </dgm:prSet>
      <dgm:spPr/>
    </dgm:pt>
    <dgm:pt modelId="{EDDC0BCD-2CB0-4E9C-BEB0-707E330A2A07}" type="pres">
      <dgm:prSet presAssocID="{D3A9BA32-D720-4322-90AE-84099C8CF444}" presName="sibTrans" presStyleLbl="sibTrans2D1" presStyleIdx="3" presStyleCnt="5"/>
      <dgm:spPr/>
    </dgm:pt>
    <dgm:pt modelId="{93B8AAB5-6209-4908-99C5-716A2AD353B0}" type="pres">
      <dgm:prSet presAssocID="{D3A9BA32-D720-4322-90AE-84099C8CF444}" presName="connectorText" presStyleLbl="sibTrans2D1" presStyleIdx="3" presStyleCnt="5"/>
      <dgm:spPr/>
    </dgm:pt>
    <dgm:pt modelId="{90F872CA-A542-46AA-8E4F-7813988ECE30}" type="pres">
      <dgm:prSet presAssocID="{DE91EC1A-56DB-4C51-8B7F-3F6595F271BF}" presName="node" presStyleLbl="node1" presStyleIdx="4" presStyleCnt="6">
        <dgm:presLayoutVars>
          <dgm:bulletEnabled val="1"/>
        </dgm:presLayoutVars>
      </dgm:prSet>
      <dgm:spPr/>
    </dgm:pt>
    <dgm:pt modelId="{AE136816-7D86-4AC7-AD36-3D5A2C4078C2}" type="pres">
      <dgm:prSet presAssocID="{3B7764F5-15DF-4066-8293-C73C8DEBC22C}" presName="sibTrans" presStyleLbl="sibTrans2D1" presStyleIdx="4" presStyleCnt="5"/>
      <dgm:spPr/>
    </dgm:pt>
    <dgm:pt modelId="{D9ADEF9E-A5E2-47E1-823F-7838A7861779}" type="pres">
      <dgm:prSet presAssocID="{3B7764F5-15DF-4066-8293-C73C8DEBC22C}" presName="connectorText" presStyleLbl="sibTrans2D1" presStyleIdx="4" presStyleCnt="5"/>
      <dgm:spPr/>
    </dgm:pt>
    <dgm:pt modelId="{F8C44A95-8A22-4D19-B62A-44740DF7B63F}" type="pres">
      <dgm:prSet presAssocID="{A0E8BB81-1067-44AC-9104-E783C23CC855}" presName="node" presStyleLbl="node1" presStyleIdx="5" presStyleCnt="6">
        <dgm:presLayoutVars>
          <dgm:bulletEnabled val="1"/>
        </dgm:presLayoutVars>
      </dgm:prSet>
      <dgm:spPr/>
    </dgm:pt>
  </dgm:ptLst>
  <dgm:cxnLst>
    <dgm:cxn modelId="{4B751805-94DC-46EF-83B6-41A88B44448B}" type="presOf" srcId="{69F4B128-647E-4B08-AC96-79F35FA01760}" destId="{AB4FA5EB-5FD5-40C7-9B76-41F824CFBCD7}" srcOrd="1" destOrd="0" presId="urn:microsoft.com/office/officeart/2005/8/layout/process5"/>
    <dgm:cxn modelId="{AAA55B07-80F3-4206-8F9C-1C05A60D6EDB}" type="presOf" srcId="{3B7764F5-15DF-4066-8293-C73C8DEBC22C}" destId="{AE136816-7D86-4AC7-AD36-3D5A2C4078C2}" srcOrd="0" destOrd="0" presId="urn:microsoft.com/office/officeart/2005/8/layout/process5"/>
    <dgm:cxn modelId="{9979D527-E20A-4364-8082-92CE2C0AB577}" srcId="{D83A790D-7570-4389-8A71-DEC7E641B8C4}" destId="{34C01C0A-A852-4F9E-898D-B46111234327}" srcOrd="2" destOrd="0" parTransId="{0F5EEB5C-B299-45D8-830B-DF4D63F6463A}" sibTransId="{E2ACA7A3-66AB-4B5D-875B-C2D7D95B653F}"/>
    <dgm:cxn modelId="{C6E7E927-F296-4559-9F5B-74D07B376861}" type="presOf" srcId="{A0E8BB81-1067-44AC-9104-E783C23CC855}" destId="{F8C44A95-8A22-4D19-B62A-44740DF7B63F}" srcOrd="0" destOrd="0" presId="urn:microsoft.com/office/officeart/2005/8/layout/process5"/>
    <dgm:cxn modelId="{B4EBAA28-109A-46D4-8196-DD38893FB2C0}" type="presOf" srcId="{E2ACA7A3-66AB-4B5D-875B-C2D7D95B653F}" destId="{A1C8A0BA-3558-49D1-835B-586D9BF1D41B}" srcOrd="1" destOrd="0" presId="urn:microsoft.com/office/officeart/2005/8/layout/process5"/>
    <dgm:cxn modelId="{2EB2C92D-8174-4744-A7A1-669E9EE89C88}" type="presOf" srcId="{D3A9BA32-D720-4322-90AE-84099C8CF444}" destId="{93B8AAB5-6209-4908-99C5-716A2AD353B0}" srcOrd="1" destOrd="0" presId="urn:microsoft.com/office/officeart/2005/8/layout/process5"/>
    <dgm:cxn modelId="{0659663F-FFA7-40E8-97DE-FA1BDDCB6602}" type="presOf" srcId="{30F42B9C-BACC-463B-A08A-7932188C85FC}" destId="{3E530CA5-BBEB-4BFA-96FB-8622CD3A2F0C}" srcOrd="1" destOrd="0" presId="urn:microsoft.com/office/officeart/2005/8/layout/process5"/>
    <dgm:cxn modelId="{5EAF865F-7754-4B40-A18F-8965267554AE}" type="presOf" srcId="{E2ACA7A3-66AB-4B5D-875B-C2D7D95B653F}" destId="{2C68108F-0AA2-4B1D-BD55-3B84180E8011}" srcOrd="0" destOrd="0" presId="urn:microsoft.com/office/officeart/2005/8/layout/process5"/>
    <dgm:cxn modelId="{D01DE444-528B-439E-AE11-326E22F74E08}" srcId="{D83A790D-7570-4389-8A71-DEC7E641B8C4}" destId="{EA2526A3-5A09-42D1-B935-E339324B38F8}" srcOrd="1" destOrd="0" parTransId="{599248BE-FC0A-4F75-918D-AC98BC62067B}" sibTransId="{30F42B9C-BACC-463B-A08A-7932188C85FC}"/>
    <dgm:cxn modelId="{D64FDB49-7FF0-4A5C-A022-FDB557EAAFDC}" type="presOf" srcId="{34C01C0A-A852-4F9E-898D-B46111234327}" destId="{9F0A175F-2B6F-473B-84F2-043859B7FDFD}" srcOrd="0" destOrd="0" presId="urn:microsoft.com/office/officeart/2005/8/layout/process5"/>
    <dgm:cxn modelId="{D960C871-C485-4A5A-82CC-8C786FB36C94}" type="presOf" srcId="{6873B772-2CB9-446F-BAF4-A8A93BA4668D}" destId="{E125F541-7151-4848-A960-EA48BF356078}" srcOrd="0" destOrd="0" presId="urn:microsoft.com/office/officeart/2005/8/layout/process5"/>
    <dgm:cxn modelId="{5263E288-22BE-4AE9-91B3-546EE7B143AE}" srcId="{D83A790D-7570-4389-8A71-DEC7E641B8C4}" destId="{6873B772-2CB9-446F-BAF4-A8A93BA4668D}" srcOrd="0" destOrd="0" parTransId="{0C791321-7A4D-47CD-AFA5-98A729852821}" sibTransId="{69F4B128-647E-4B08-AC96-79F35FA01760}"/>
    <dgm:cxn modelId="{21C4CF8C-F76C-43D1-9A22-22FF9A4DB08C}" type="presOf" srcId="{3B7764F5-15DF-4066-8293-C73C8DEBC22C}" destId="{D9ADEF9E-A5E2-47E1-823F-7838A7861779}" srcOrd="1" destOrd="0" presId="urn:microsoft.com/office/officeart/2005/8/layout/process5"/>
    <dgm:cxn modelId="{6370E88F-C055-4ADB-8208-21C67EF20BD5}" type="presOf" srcId="{69F4B128-647E-4B08-AC96-79F35FA01760}" destId="{B421FB23-A8BB-422F-91F6-3A2EFB5E2796}" srcOrd="0" destOrd="0" presId="urn:microsoft.com/office/officeart/2005/8/layout/process5"/>
    <dgm:cxn modelId="{9CFDF8A4-1452-443D-B5DC-75FDBDAA02D5}" type="presOf" srcId="{D83A790D-7570-4389-8A71-DEC7E641B8C4}" destId="{8F543AFE-B5FD-4B1D-B143-36E7E25F13B1}" srcOrd="0" destOrd="0" presId="urn:microsoft.com/office/officeart/2005/8/layout/process5"/>
    <dgm:cxn modelId="{0A3D00AC-45BB-4C2A-ADAC-0A4B75BB5802}" srcId="{D83A790D-7570-4389-8A71-DEC7E641B8C4}" destId="{A0E8BB81-1067-44AC-9104-E783C23CC855}" srcOrd="5" destOrd="0" parTransId="{4A1F0F33-838C-4866-A5A8-986493281529}" sibTransId="{3A7D7BCA-30C5-4EE6-AB70-FD9348141CF2}"/>
    <dgm:cxn modelId="{FDEEC8B0-892A-4AA3-8BDC-DB903E8065BB}" srcId="{D83A790D-7570-4389-8A71-DEC7E641B8C4}" destId="{522B33B4-2098-4F86-99CB-768CE3DB81F6}" srcOrd="3" destOrd="0" parTransId="{BF8C11BF-DF28-4069-BF29-877643A2D9FA}" sibTransId="{D3A9BA32-D720-4322-90AE-84099C8CF444}"/>
    <dgm:cxn modelId="{9F353DB6-2456-41A8-ACFF-0F9CE21797BA}" srcId="{D83A790D-7570-4389-8A71-DEC7E641B8C4}" destId="{DE91EC1A-56DB-4C51-8B7F-3F6595F271BF}" srcOrd="4" destOrd="0" parTransId="{0D755834-5AED-4E10-950D-8D04311B3952}" sibTransId="{3B7764F5-15DF-4066-8293-C73C8DEBC22C}"/>
    <dgm:cxn modelId="{E1D177BA-0507-4507-BB56-AA9F7AECF931}" type="presOf" srcId="{D3A9BA32-D720-4322-90AE-84099C8CF444}" destId="{EDDC0BCD-2CB0-4E9C-BEB0-707E330A2A07}" srcOrd="0" destOrd="0" presId="urn:microsoft.com/office/officeart/2005/8/layout/process5"/>
    <dgm:cxn modelId="{81BFF9CE-0B1A-4C86-BCCD-A488427961C1}" type="presOf" srcId="{522B33B4-2098-4F86-99CB-768CE3DB81F6}" destId="{8714D758-8706-4748-9D23-11B4BAB2091A}" srcOrd="0" destOrd="0" presId="urn:microsoft.com/office/officeart/2005/8/layout/process5"/>
    <dgm:cxn modelId="{45801FE0-F844-4B1A-9248-A7BC87E169C1}" type="presOf" srcId="{DE91EC1A-56DB-4C51-8B7F-3F6595F271BF}" destId="{90F872CA-A542-46AA-8E4F-7813988ECE30}" srcOrd="0" destOrd="0" presId="urn:microsoft.com/office/officeart/2005/8/layout/process5"/>
    <dgm:cxn modelId="{731CD7F1-561A-4BDB-825A-0B3ACAF17154}" type="presOf" srcId="{30F42B9C-BACC-463B-A08A-7932188C85FC}" destId="{A9DBE6EC-E99D-4103-A084-8B68BC7377CA}" srcOrd="0" destOrd="0" presId="urn:microsoft.com/office/officeart/2005/8/layout/process5"/>
    <dgm:cxn modelId="{FD0A01F9-B376-4E08-A964-65423AE8DD8F}" type="presOf" srcId="{EA2526A3-5A09-42D1-B935-E339324B38F8}" destId="{6E98E540-5B01-4162-8A8F-7FAE4FCF8631}" srcOrd="0" destOrd="0" presId="urn:microsoft.com/office/officeart/2005/8/layout/process5"/>
    <dgm:cxn modelId="{C7AF5C4E-C720-4ED1-82A4-DC82108C7584}" type="presParOf" srcId="{8F543AFE-B5FD-4B1D-B143-36E7E25F13B1}" destId="{E125F541-7151-4848-A960-EA48BF356078}" srcOrd="0" destOrd="0" presId="urn:microsoft.com/office/officeart/2005/8/layout/process5"/>
    <dgm:cxn modelId="{87A67DAD-70B0-4FCB-B594-03872C8CC1F5}" type="presParOf" srcId="{8F543AFE-B5FD-4B1D-B143-36E7E25F13B1}" destId="{B421FB23-A8BB-422F-91F6-3A2EFB5E2796}" srcOrd="1" destOrd="0" presId="urn:microsoft.com/office/officeart/2005/8/layout/process5"/>
    <dgm:cxn modelId="{B743C49D-BA69-4E1B-BA80-382D5050E5A8}" type="presParOf" srcId="{B421FB23-A8BB-422F-91F6-3A2EFB5E2796}" destId="{AB4FA5EB-5FD5-40C7-9B76-41F824CFBCD7}" srcOrd="0" destOrd="0" presId="urn:microsoft.com/office/officeart/2005/8/layout/process5"/>
    <dgm:cxn modelId="{8AF8105A-F906-4CAC-A034-3C60E3E86B60}" type="presParOf" srcId="{8F543AFE-B5FD-4B1D-B143-36E7E25F13B1}" destId="{6E98E540-5B01-4162-8A8F-7FAE4FCF8631}" srcOrd="2" destOrd="0" presId="urn:microsoft.com/office/officeart/2005/8/layout/process5"/>
    <dgm:cxn modelId="{0DEFCBEF-E8A5-430B-B2FC-66229D477B52}" type="presParOf" srcId="{8F543AFE-B5FD-4B1D-B143-36E7E25F13B1}" destId="{A9DBE6EC-E99D-4103-A084-8B68BC7377CA}" srcOrd="3" destOrd="0" presId="urn:microsoft.com/office/officeart/2005/8/layout/process5"/>
    <dgm:cxn modelId="{E1D3110C-F924-467B-BE2B-13CB8D94C1CB}" type="presParOf" srcId="{A9DBE6EC-E99D-4103-A084-8B68BC7377CA}" destId="{3E530CA5-BBEB-4BFA-96FB-8622CD3A2F0C}" srcOrd="0" destOrd="0" presId="urn:microsoft.com/office/officeart/2005/8/layout/process5"/>
    <dgm:cxn modelId="{8C9A14FF-5F47-4687-8A55-A766F680BF86}" type="presParOf" srcId="{8F543AFE-B5FD-4B1D-B143-36E7E25F13B1}" destId="{9F0A175F-2B6F-473B-84F2-043859B7FDFD}" srcOrd="4" destOrd="0" presId="urn:microsoft.com/office/officeart/2005/8/layout/process5"/>
    <dgm:cxn modelId="{0FAF7BAE-CDBD-4576-8456-E446FA056226}" type="presParOf" srcId="{8F543AFE-B5FD-4B1D-B143-36E7E25F13B1}" destId="{2C68108F-0AA2-4B1D-BD55-3B84180E8011}" srcOrd="5" destOrd="0" presId="urn:microsoft.com/office/officeart/2005/8/layout/process5"/>
    <dgm:cxn modelId="{53C78AD7-1A02-4D32-B356-D23AA9D7AF5F}" type="presParOf" srcId="{2C68108F-0AA2-4B1D-BD55-3B84180E8011}" destId="{A1C8A0BA-3558-49D1-835B-586D9BF1D41B}" srcOrd="0" destOrd="0" presId="urn:microsoft.com/office/officeart/2005/8/layout/process5"/>
    <dgm:cxn modelId="{AAC2340D-DAFC-417A-9A68-2C55DB9F55F7}" type="presParOf" srcId="{8F543AFE-B5FD-4B1D-B143-36E7E25F13B1}" destId="{8714D758-8706-4748-9D23-11B4BAB2091A}" srcOrd="6" destOrd="0" presId="urn:microsoft.com/office/officeart/2005/8/layout/process5"/>
    <dgm:cxn modelId="{1694CEA2-816C-4715-A575-ED445D7BC8F0}" type="presParOf" srcId="{8F543AFE-B5FD-4B1D-B143-36E7E25F13B1}" destId="{EDDC0BCD-2CB0-4E9C-BEB0-707E330A2A07}" srcOrd="7" destOrd="0" presId="urn:microsoft.com/office/officeart/2005/8/layout/process5"/>
    <dgm:cxn modelId="{69E78CBF-783A-4A6D-81D9-EC7BBB9018AC}" type="presParOf" srcId="{EDDC0BCD-2CB0-4E9C-BEB0-707E330A2A07}" destId="{93B8AAB5-6209-4908-99C5-716A2AD353B0}" srcOrd="0" destOrd="0" presId="urn:microsoft.com/office/officeart/2005/8/layout/process5"/>
    <dgm:cxn modelId="{529A264A-3997-4D0A-B03E-723748CA5EE9}" type="presParOf" srcId="{8F543AFE-B5FD-4B1D-B143-36E7E25F13B1}" destId="{90F872CA-A542-46AA-8E4F-7813988ECE30}" srcOrd="8" destOrd="0" presId="urn:microsoft.com/office/officeart/2005/8/layout/process5"/>
    <dgm:cxn modelId="{95364760-54C4-4D22-9A41-47BE5AF0D5FE}" type="presParOf" srcId="{8F543AFE-B5FD-4B1D-B143-36E7E25F13B1}" destId="{AE136816-7D86-4AC7-AD36-3D5A2C4078C2}" srcOrd="9" destOrd="0" presId="urn:microsoft.com/office/officeart/2005/8/layout/process5"/>
    <dgm:cxn modelId="{D47B4A51-B69F-4FA0-A6A8-5FF2134F1992}" type="presParOf" srcId="{AE136816-7D86-4AC7-AD36-3D5A2C4078C2}" destId="{D9ADEF9E-A5E2-47E1-823F-7838A7861779}" srcOrd="0" destOrd="0" presId="urn:microsoft.com/office/officeart/2005/8/layout/process5"/>
    <dgm:cxn modelId="{7F35F627-A704-4079-A960-557BAA3CF747}" type="presParOf" srcId="{8F543AFE-B5FD-4B1D-B143-36E7E25F13B1}" destId="{F8C44A95-8A22-4D19-B62A-44740DF7B63F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3A790D-7570-4389-8A71-DEC7E641B8C4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73B772-2CB9-446F-BAF4-A8A93BA4668D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Request HTML response</a:t>
          </a:r>
          <a:endParaRPr lang="en-US"/>
        </a:p>
      </dgm:t>
    </dgm:pt>
    <dgm:pt modelId="{0C791321-7A4D-47CD-AFA5-98A729852821}" type="parTrans" cxnId="{5263E288-22BE-4AE9-91B3-546EE7B143AE}">
      <dgm:prSet/>
      <dgm:spPr/>
      <dgm:t>
        <a:bodyPr/>
        <a:lstStyle/>
        <a:p>
          <a:endParaRPr lang="en-US"/>
        </a:p>
      </dgm:t>
    </dgm:pt>
    <dgm:pt modelId="{69F4B128-647E-4B08-AC96-79F35FA01760}" type="sibTrans" cxnId="{5263E288-22BE-4AE9-91B3-546EE7B143AE}">
      <dgm:prSet/>
      <dgm:spPr/>
      <dgm:t>
        <a:bodyPr/>
        <a:lstStyle/>
        <a:p>
          <a:endParaRPr lang="en-US"/>
        </a:p>
      </dgm:t>
    </dgm:pt>
    <dgm:pt modelId="{EA2526A3-5A09-42D1-B935-E339324B38F8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Extract columns &amp; variables</a:t>
          </a:r>
          <a:endParaRPr lang="en-US"/>
        </a:p>
      </dgm:t>
    </dgm:pt>
    <dgm:pt modelId="{599248BE-FC0A-4F75-918D-AC98BC62067B}" type="parTrans" cxnId="{D01DE444-528B-439E-AE11-326E22F74E08}">
      <dgm:prSet/>
      <dgm:spPr/>
      <dgm:t>
        <a:bodyPr/>
        <a:lstStyle/>
        <a:p>
          <a:endParaRPr lang="en-US"/>
        </a:p>
      </dgm:t>
    </dgm:pt>
    <dgm:pt modelId="{30F42B9C-BACC-463B-A08A-7932188C85FC}" type="sibTrans" cxnId="{D01DE444-528B-439E-AE11-326E22F74E08}">
      <dgm:prSet/>
      <dgm:spPr/>
      <dgm:t>
        <a:bodyPr/>
        <a:lstStyle/>
        <a:p>
          <a:endParaRPr lang="en-US"/>
        </a:p>
      </dgm:t>
    </dgm:pt>
    <dgm:pt modelId="{34C01C0A-A852-4F9E-898D-B46111234327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Create dataframe</a:t>
          </a:r>
          <a:endParaRPr lang="en-US"/>
        </a:p>
      </dgm:t>
    </dgm:pt>
    <dgm:pt modelId="{0F5EEB5C-B299-45D8-830B-DF4D63F6463A}" type="parTrans" cxnId="{9979D527-E20A-4364-8082-92CE2C0AB577}">
      <dgm:prSet/>
      <dgm:spPr/>
      <dgm:t>
        <a:bodyPr/>
        <a:lstStyle/>
        <a:p>
          <a:endParaRPr lang="en-US"/>
        </a:p>
      </dgm:t>
    </dgm:pt>
    <dgm:pt modelId="{E2ACA7A3-66AB-4B5D-875B-C2D7D95B653F}" type="sibTrans" cxnId="{9979D527-E20A-4364-8082-92CE2C0AB577}">
      <dgm:prSet/>
      <dgm:spPr/>
      <dgm:t>
        <a:bodyPr/>
        <a:lstStyle/>
        <a:p>
          <a:endParaRPr lang="en-US"/>
        </a:p>
      </dgm:t>
    </dgm:pt>
    <dgm:pt modelId="{1D3333E3-1717-4C53-A6E6-E6E51DC812C4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Define functions</a:t>
          </a:r>
        </a:p>
      </dgm:t>
    </dgm:pt>
    <dgm:pt modelId="{4CB2E26F-EF23-4FA2-9259-1DCC9CAA12A1}" type="parTrans" cxnId="{23FE88A2-9579-4FF1-9457-E3EDB9C75403}">
      <dgm:prSet/>
      <dgm:spPr/>
    </dgm:pt>
    <dgm:pt modelId="{C707A55C-A682-47CF-9C47-E828B6142D7C}" type="sibTrans" cxnId="{23FE88A2-9579-4FF1-9457-E3EDB9C75403}">
      <dgm:prSet/>
      <dgm:spPr/>
      <dgm:t>
        <a:bodyPr/>
        <a:lstStyle/>
        <a:p>
          <a:endParaRPr lang="en-US"/>
        </a:p>
      </dgm:t>
    </dgm:pt>
    <dgm:pt modelId="{8F543AFE-B5FD-4B1D-B143-36E7E25F13B1}" type="pres">
      <dgm:prSet presAssocID="{D83A790D-7570-4389-8A71-DEC7E641B8C4}" presName="diagram" presStyleCnt="0">
        <dgm:presLayoutVars>
          <dgm:dir/>
          <dgm:resizeHandles val="exact"/>
        </dgm:presLayoutVars>
      </dgm:prSet>
      <dgm:spPr/>
    </dgm:pt>
    <dgm:pt modelId="{F445B11F-8237-4D04-9689-6E34B78C7711}" type="pres">
      <dgm:prSet presAssocID="{1D3333E3-1717-4C53-A6E6-E6E51DC812C4}" presName="node" presStyleLbl="node1" presStyleIdx="0" presStyleCnt="4">
        <dgm:presLayoutVars>
          <dgm:bulletEnabled val="1"/>
        </dgm:presLayoutVars>
      </dgm:prSet>
      <dgm:spPr/>
    </dgm:pt>
    <dgm:pt modelId="{BA1FB532-B055-45A8-884E-3455CBAD439A}" type="pres">
      <dgm:prSet presAssocID="{C707A55C-A682-47CF-9C47-E828B6142D7C}" presName="sibTrans" presStyleLbl="sibTrans2D1" presStyleIdx="0" presStyleCnt="3"/>
      <dgm:spPr/>
    </dgm:pt>
    <dgm:pt modelId="{96CE99F1-F0BC-415F-AD38-19CD09995C64}" type="pres">
      <dgm:prSet presAssocID="{C707A55C-A682-47CF-9C47-E828B6142D7C}" presName="connectorText" presStyleLbl="sibTrans2D1" presStyleIdx="0" presStyleCnt="3"/>
      <dgm:spPr/>
    </dgm:pt>
    <dgm:pt modelId="{E125F541-7151-4848-A960-EA48BF356078}" type="pres">
      <dgm:prSet presAssocID="{6873B772-2CB9-446F-BAF4-A8A93BA4668D}" presName="node" presStyleLbl="node1" presStyleIdx="1" presStyleCnt="4">
        <dgm:presLayoutVars>
          <dgm:bulletEnabled val="1"/>
        </dgm:presLayoutVars>
      </dgm:prSet>
      <dgm:spPr/>
    </dgm:pt>
    <dgm:pt modelId="{B421FB23-A8BB-422F-91F6-3A2EFB5E2796}" type="pres">
      <dgm:prSet presAssocID="{69F4B128-647E-4B08-AC96-79F35FA01760}" presName="sibTrans" presStyleLbl="sibTrans2D1" presStyleIdx="1" presStyleCnt="3"/>
      <dgm:spPr/>
    </dgm:pt>
    <dgm:pt modelId="{AB4FA5EB-5FD5-40C7-9B76-41F824CFBCD7}" type="pres">
      <dgm:prSet presAssocID="{69F4B128-647E-4B08-AC96-79F35FA01760}" presName="connectorText" presStyleLbl="sibTrans2D1" presStyleIdx="1" presStyleCnt="3"/>
      <dgm:spPr/>
    </dgm:pt>
    <dgm:pt modelId="{6E98E540-5B01-4162-8A8F-7FAE4FCF8631}" type="pres">
      <dgm:prSet presAssocID="{EA2526A3-5A09-42D1-B935-E339324B38F8}" presName="node" presStyleLbl="node1" presStyleIdx="2" presStyleCnt="4">
        <dgm:presLayoutVars>
          <dgm:bulletEnabled val="1"/>
        </dgm:presLayoutVars>
      </dgm:prSet>
      <dgm:spPr/>
    </dgm:pt>
    <dgm:pt modelId="{A9DBE6EC-E99D-4103-A084-8B68BC7377CA}" type="pres">
      <dgm:prSet presAssocID="{30F42B9C-BACC-463B-A08A-7932188C85FC}" presName="sibTrans" presStyleLbl="sibTrans2D1" presStyleIdx="2" presStyleCnt="3"/>
      <dgm:spPr/>
    </dgm:pt>
    <dgm:pt modelId="{3E530CA5-BBEB-4BFA-96FB-8622CD3A2F0C}" type="pres">
      <dgm:prSet presAssocID="{30F42B9C-BACC-463B-A08A-7932188C85FC}" presName="connectorText" presStyleLbl="sibTrans2D1" presStyleIdx="2" presStyleCnt="3"/>
      <dgm:spPr/>
    </dgm:pt>
    <dgm:pt modelId="{9F0A175F-2B6F-473B-84F2-043859B7FDFD}" type="pres">
      <dgm:prSet presAssocID="{34C01C0A-A852-4F9E-898D-B46111234327}" presName="node" presStyleLbl="node1" presStyleIdx="3" presStyleCnt="4">
        <dgm:presLayoutVars>
          <dgm:bulletEnabled val="1"/>
        </dgm:presLayoutVars>
      </dgm:prSet>
      <dgm:spPr/>
    </dgm:pt>
  </dgm:ptLst>
  <dgm:cxnLst>
    <dgm:cxn modelId="{F33E9221-5C93-484E-85A6-ABB65B3E7C02}" type="presOf" srcId="{69F4B128-647E-4B08-AC96-79F35FA01760}" destId="{AB4FA5EB-5FD5-40C7-9B76-41F824CFBCD7}" srcOrd="1" destOrd="0" presId="urn:microsoft.com/office/officeart/2005/8/layout/process5"/>
    <dgm:cxn modelId="{9979D527-E20A-4364-8082-92CE2C0AB577}" srcId="{D83A790D-7570-4389-8A71-DEC7E641B8C4}" destId="{34C01C0A-A852-4F9E-898D-B46111234327}" srcOrd="3" destOrd="0" parTransId="{0F5EEB5C-B299-45D8-830B-DF4D63F6463A}" sibTransId="{E2ACA7A3-66AB-4B5D-875B-C2D7D95B653F}"/>
    <dgm:cxn modelId="{D01DE444-528B-439E-AE11-326E22F74E08}" srcId="{D83A790D-7570-4389-8A71-DEC7E641B8C4}" destId="{EA2526A3-5A09-42D1-B935-E339324B38F8}" srcOrd="2" destOrd="0" parTransId="{599248BE-FC0A-4F75-918D-AC98BC62067B}" sibTransId="{30F42B9C-BACC-463B-A08A-7932188C85FC}"/>
    <dgm:cxn modelId="{FDC9DA4F-5BB6-41BF-A733-02FAF495E6B7}" type="presOf" srcId="{EA2526A3-5A09-42D1-B935-E339324B38F8}" destId="{6E98E540-5B01-4162-8A8F-7FAE4FCF8631}" srcOrd="0" destOrd="0" presId="urn:microsoft.com/office/officeart/2005/8/layout/process5"/>
    <dgm:cxn modelId="{F340687B-015B-40AD-8BCB-8DF503910AC5}" type="presOf" srcId="{6873B772-2CB9-446F-BAF4-A8A93BA4668D}" destId="{E125F541-7151-4848-A960-EA48BF356078}" srcOrd="0" destOrd="0" presId="urn:microsoft.com/office/officeart/2005/8/layout/process5"/>
    <dgm:cxn modelId="{37027D88-447C-414D-B3C3-85AB7EE30EDA}" type="presOf" srcId="{34C01C0A-A852-4F9E-898D-B46111234327}" destId="{9F0A175F-2B6F-473B-84F2-043859B7FDFD}" srcOrd="0" destOrd="0" presId="urn:microsoft.com/office/officeart/2005/8/layout/process5"/>
    <dgm:cxn modelId="{5263E288-22BE-4AE9-91B3-546EE7B143AE}" srcId="{D83A790D-7570-4389-8A71-DEC7E641B8C4}" destId="{6873B772-2CB9-446F-BAF4-A8A93BA4668D}" srcOrd="1" destOrd="0" parTransId="{0C791321-7A4D-47CD-AFA5-98A729852821}" sibTransId="{69F4B128-647E-4B08-AC96-79F35FA01760}"/>
    <dgm:cxn modelId="{23FE88A2-9579-4FF1-9457-E3EDB9C75403}" srcId="{D83A790D-7570-4389-8A71-DEC7E641B8C4}" destId="{1D3333E3-1717-4C53-A6E6-E6E51DC812C4}" srcOrd="0" destOrd="0" parTransId="{4CB2E26F-EF23-4FA2-9259-1DCC9CAA12A1}" sibTransId="{C707A55C-A682-47CF-9C47-E828B6142D7C}"/>
    <dgm:cxn modelId="{91FD75A3-45A9-4B88-ABC1-D5AC3433AF76}" type="presOf" srcId="{30F42B9C-BACC-463B-A08A-7932188C85FC}" destId="{3E530CA5-BBEB-4BFA-96FB-8622CD3A2F0C}" srcOrd="1" destOrd="0" presId="urn:microsoft.com/office/officeart/2005/8/layout/process5"/>
    <dgm:cxn modelId="{9CFDF8A4-1452-443D-B5DC-75FDBDAA02D5}" type="presOf" srcId="{D83A790D-7570-4389-8A71-DEC7E641B8C4}" destId="{8F543AFE-B5FD-4B1D-B143-36E7E25F13B1}" srcOrd="0" destOrd="0" presId="urn:microsoft.com/office/officeart/2005/8/layout/process5"/>
    <dgm:cxn modelId="{AD087DA7-FBD7-4493-B4F4-814F7FEC1174}" type="presOf" srcId="{C707A55C-A682-47CF-9C47-E828B6142D7C}" destId="{96CE99F1-F0BC-415F-AD38-19CD09995C64}" srcOrd="1" destOrd="0" presId="urn:microsoft.com/office/officeart/2005/8/layout/process5"/>
    <dgm:cxn modelId="{74D93AB5-ADC6-4010-9DC5-D09E52CC220B}" type="presOf" srcId="{30F42B9C-BACC-463B-A08A-7932188C85FC}" destId="{A9DBE6EC-E99D-4103-A084-8B68BC7377CA}" srcOrd="0" destOrd="0" presId="urn:microsoft.com/office/officeart/2005/8/layout/process5"/>
    <dgm:cxn modelId="{D732BCD0-6705-480D-A46A-1B4C9495AAB5}" type="presOf" srcId="{1D3333E3-1717-4C53-A6E6-E6E51DC812C4}" destId="{F445B11F-8237-4D04-9689-6E34B78C7711}" srcOrd="0" destOrd="0" presId="urn:microsoft.com/office/officeart/2005/8/layout/process5"/>
    <dgm:cxn modelId="{CCA273F5-4A40-4856-8CE6-CF78CC83056C}" type="presOf" srcId="{C707A55C-A682-47CF-9C47-E828B6142D7C}" destId="{BA1FB532-B055-45A8-884E-3455CBAD439A}" srcOrd="0" destOrd="0" presId="urn:microsoft.com/office/officeart/2005/8/layout/process5"/>
    <dgm:cxn modelId="{B3ADB5FE-724C-40A6-8195-9A03F1CB9993}" type="presOf" srcId="{69F4B128-647E-4B08-AC96-79F35FA01760}" destId="{B421FB23-A8BB-422F-91F6-3A2EFB5E2796}" srcOrd="0" destOrd="0" presId="urn:microsoft.com/office/officeart/2005/8/layout/process5"/>
    <dgm:cxn modelId="{AE98B6E2-706D-44B2-A9BE-8FD6EE02B2E3}" type="presParOf" srcId="{8F543AFE-B5FD-4B1D-B143-36E7E25F13B1}" destId="{F445B11F-8237-4D04-9689-6E34B78C7711}" srcOrd="0" destOrd="0" presId="urn:microsoft.com/office/officeart/2005/8/layout/process5"/>
    <dgm:cxn modelId="{E4E6CDFE-386C-4E0B-9EEE-504CB058E3E5}" type="presParOf" srcId="{8F543AFE-B5FD-4B1D-B143-36E7E25F13B1}" destId="{BA1FB532-B055-45A8-884E-3455CBAD439A}" srcOrd="1" destOrd="0" presId="urn:microsoft.com/office/officeart/2005/8/layout/process5"/>
    <dgm:cxn modelId="{2E236B07-4E91-4B0B-9FBD-366B5790CB94}" type="presParOf" srcId="{BA1FB532-B055-45A8-884E-3455CBAD439A}" destId="{96CE99F1-F0BC-415F-AD38-19CD09995C64}" srcOrd="0" destOrd="0" presId="urn:microsoft.com/office/officeart/2005/8/layout/process5"/>
    <dgm:cxn modelId="{69EDB5F3-F924-4943-9BB4-D8D86B4E7404}" type="presParOf" srcId="{8F543AFE-B5FD-4B1D-B143-36E7E25F13B1}" destId="{E125F541-7151-4848-A960-EA48BF356078}" srcOrd="2" destOrd="0" presId="urn:microsoft.com/office/officeart/2005/8/layout/process5"/>
    <dgm:cxn modelId="{1D0A6795-6724-41A5-9E9F-71BCB34AB508}" type="presParOf" srcId="{8F543AFE-B5FD-4B1D-B143-36E7E25F13B1}" destId="{B421FB23-A8BB-422F-91F6-3A2EFB5E2796}" srcOrd="3" destOrd="0" presId="urn:microsoft.com/office/officeart/2005/8/layout/process5"/>
    <dgm:cxn modelId="{5E43A07D-92DA-40D4-8D41-E9BAD101CB99}" type="presParOf" srcId="{B421FB23-A8BB-422F-91F6-3A2EFB5E2796}" destId="{AB4FA5EB-5FD5-40C7-9B76-41F824CFBCD7}" srcOrd="0" destOrd="0" presId="urn:microsoft.com/office/officeart/2005/8/layout/process5"/>
    <dgm:cxn modelId="{1F3064EA-EE0F-4C53-8790-89EBBD5656A3}" type="presParOf" srcId="{8F543AFE-B5FD-4B1D-B143-36E7E25F13B1}" destId="{6E98E540-5B01-4162-8A8F-7FAE4FCF8631}" srcOrd="4" destOrd="0" presId="urn:microsoft.com/office/officeart/2005/8/layout/process5"/>
    <dgm:cxn modelId="{243C3F83-FB7E-46E3-B9C1-DDF00B4F4DD8}" type="presParOf" srcId="{8F543AFE-B5FD-4B1D-B143-36E7E25F13B1}" destId="{A9DBE6EC-E99D-4103-A084-8B68BC7377CA}" srcOrd="5" destOrd="0" presId="urn:microsoft.com/office/officeart/2005/8/layout/process5"/>
    <dgm:cxn modelId="{4C5332CC-D480-4B43-8D26-F1412D5221D3}" type="presParOf" srcId="{A9DBE6EC-E99D-4103-A084-8B68BC7377CA}" destId="{3E530CA5-BBEB-4BFA-96FB-8622CD3A2F0C}" srcOrd="0" destOrd="0" presId="urn:microsoft.com/office/officeart/2005/8/layout/process5"/>
    <dgm:cxn modelId="{5D5AE8F7-51C2-4311-AEA7-708C54BE4AC3}" type="presParOf" srcId="{8F543AFE-B5FD-4B1D-B143-36E7E25F13B1}" destId="{9F0A175F-2B6F-473B-84F2-043859B7FDFD}" srcOrd="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A59349-16C6-46A5-9798-7AFF886874C7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83F092FE-33A3-4F56-8627-7CE3070219D6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Initiate model</a:t>
          </a:r>
          <a:endParaRPr lang="en-US" dirty="0"/>
        </a:p>
      </dgm:t>
    </dgm:pt>
    <dgm:pt modelId="{3F9F9D53-250F-4057-8533-D4B1D16F3F52}" type="parTrans" cxnId="{BCB1D2D6-F21E-4B73-A61E-71BE239C0BC7}">
      <dgm:prSet/>
      <dgm:spPr/>
    </dgm:pt>
    <dgm:pt modelId="{A96286C8-DF2C-492E-905F-8E0FD7FD987A}" type="sibTrans" cxnId="{BCB1D2D6-F21E-4B73-A61E-71BE239C0BC7}">
      <dgm:prSet/>
      <dgm:spPr/>
      <dgm:t>
        <a:bodyPr/>
        <a:lstStyle/>
        <a:p>
          <a:endParaRPr lang="en-US"/>
        </a:p>
      </dgm:t>
    </dgm:pt>
    <dgm:pt modelId="{9935F7C9-C7B0-4B10-87C9-D3A33A4122CE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Train model on training data</a:t>
          </a:r>
          <a:endParaRPr lang="en-US" dirty="0"/>
        </a:p>
      </dgm:t>
    </dgm:pt>
    <dgm:pt modelId="{4399BEEF-5147-4754-B281-4B72B11E735F}" type="parTrans" cxnId="{6B13BCF7-7DC7-444F-A05C-8A82227A2CB0}">
      <dgm:prSet/>
      <dgm:spPr/>
    </dgm:pt>
    <dgm:pt modelId="{17A63943-2E1E-4448-908F-521F687E5997}" type="sibTrans" cxnId="{6B13BCF7-7DC7-444F-A05C-8A82227A2CB0}">
      <dgm:prSet/>
      <dgm:spPr/>
      <dgm:t>
        <a:bodyPr/>
        <a:lstStyle/>
        <a:p>
          <a:endParaRPr lang="en-US"/>
        </a:p>
      </dgm:t>
    </dgm:pt>
    <dgm:pt modelId="{A01E799D-68B4-44E2-AF4E-7571B1F6358D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Examine accuracy metrics</a:t>
          </a:r>
          <a:endParaRPr lang="en-US" dirty="0"/>
        </a:p>
      </dgm:t>
    </dgm:pt>
    <dgm:pt modelId="{CFABBBDA-1BDC-412D-A497-7905D7CC978C}" type="parTrans" cxnId="{A946EF7A-AAA6-4A6F-8994-137BC83C58BF}">
      <dgm:prSet/>
      <dgm:spPr/>
    </dgm:pt>
    <dgm:pt modelId="{36ED7B8F-7F98-4498-909B-5A5F166F73BE}" type="sibTrans" cxnId="{A946EF7A-AAA6-4A6F-8994-137BC83C58BF}">
      <dgm:prSet/>
      <dgm:spPr/>
    </dgm:pt>
    <dgm:pt modelId="{41BD633A-5746-4C7E-B7BC-2D88FC530F10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Test model on testing data</a:t>
          </a:r>
        </a:p>
      </dgm:t>
    </dgm:pt>
    <dgm:pt modelId="{BFF6CF23-B5DB-4608-8857-79C99F204727}" type="parTrans" cxnId="{13ABC040-4160-49AE-AA64-449010A815F2}">
      <dgm:prSet/>
      <dgm:spPr/>
    </dgm:pt>
    <dgm:pt modelId="{F1E61DA1-3708-4E06-B6DF-D992B6819049}" type="sibTrans" cxnId="{13ABC040-4160-49AE-AA64-449010A815F2}">
      <dgm:prSet/>
      <dgm:spPr/>
      <dgm:t>
        <a:bodyPr/>
        <a:lstStyle/>
        <a:p>
          <a:endParaRPr lang="en-US"/>
        </a:p>
      </dgm:t>
    </dgm:pt>
    <dgm:pt modelId="{BA10560B-2680-4FD6-AF77-30EA97FC7DEC}" type="pres">
      <dgm:prSet presAssocID="{D1A59349-16C6-46A5-9798-7AFF886874C7}" presName="linearFlow" presStyleCnt="0">
        <dgm:presLayoutVars>
          <dgm:resizeHandles val="exact"/>
        </dgm:presLayoutVars>
      </dgm:prSet>
      <dgm:spPr/>
    </dgm:pt>
    <dgm:pt modelId="{087946A7-6821-4A3E-B22C-CF94C739F0D7}" type="pres">
      <dgm:prSet presAssocID="{83F092FE-33A3-4F56-8627-7CE3070219D6}" presName="node" presStyleLbl="node1" presStyleIdx="0" presStyleCnt="4">
        <dgm:presLayoutVars>
          <dgm:bulletEnabled val="1"/>
        </dgm:presLayoutVars>
      </dgm:prSet>
      <dgm:spPr/>
    </dgm:pt>
    <dgm:pt modelId="{D1406FFB-FEE9-4F9C-9E89-9D3ABCA26AA3}" type="pres">
      <dgm:prSet presAssocID="{A96286C8-DF2C-492E-905F-8E0FD7FD987A}" presName="sibTrans" presStyleLbl="sibTrans2D1" presStyleIdx="0" presStyleCnt="3"/>
      <dgm:spPr/>
    </dgm:pt>
    <dgm:pt modelId="{C2E73EAA-7738-4AFC-A2D1-8A06A66FB48F}" type="pres">
      <dgm:prSet presAssocID="{A96286C8-DF2C-492E-905F-8E0FD7FD987A}" presName="connectorText" presStyleLbl="sibTrans2D1" presStyleIdx="0" presStyleCnt="3"/>
      <dgm:spPr/>
    </dgm:pt>
    <dgm:pt modelId="{9F96DF89-EA8C-48B3-83E5-1A3FC9C9D650}" type="pres">
      <dgm:prSet presAssocID="{9935F7C9-C7B0-4B10-87C9-D3A33A4122CE}" presName="node" presStyleLbl="node1" presStyleIdx="1" presStyleCnt="4">
        <dgm:presLayoutVars>
          <dgm:bulletEnabled val="1"/>
        </dgm:presLayoutVars>
      </dgm:prSet>
      <dgm:spPr/>
    </dgm:pt>
    <dgm:pt modelId="{F06D6150-32C0-43A7-8C55-82683B2C2B91}" type="pres">
      <dgm:prSet presAssocID="{17A63943-2E1E-4448-908F-521F687E5997}" presName="sibTrans" presStyleLbl="sibTrans2D1" presStyleIdx="1" presStyleCnt="3"/>
      <dgm:spPr/>
    </dgm:pt>
    <dgm:pt modelId="{DA3ED703-8540-4FA1-BD64-2218A83BF232}" type="pres">
      <dgm:prSet presAssocID="{17A63943-2E1E-4448-908F-521F687E5997}" presName="connectorText" presStyleLbl="sibTrans2D1" presStyleIdx="1" presStyleCnt="3"/>
      <dgm:spPr/>
    </dgm:pt>
    <dgm:pt modelId="{0CBB51B2-F2FB-46F8-921D-B88ED2648EA0}" type="pres">
      <dgm:prSet presAssocID="{41BD633A-5746-4C7E-B7BC-2D88FC530F10}" presName="node" presStyleLbl="node1" presStyleIdx="2" presStyleCnt="4">
        <dgm:presLayoutVars>
          <dgm:bulletEnabled val="1"/>
        </dgm:presLayoutVars>
      </dgm:prSet>
      <dgm:spPr/>
    </dgm:pt>
    <dgm:pt modelId="{69E12D51-1C88-490E-9A44-896DE7B87723}" type="pres">
      <dgm:prSet presAssocID="{F1E61DA1-3708-4E06-B6DF-D992B6819049}" presName="sibTrans" presStyleLbl="sibTrans2D1" presStyleIdx="2" presStyleCnt="3"/>
      <dgm:spPr/>
    </dgm:pt>
    <dgm:pt modelId="{240DC8BE-F002-45B2-936F-35B20DB2B4CA}" type="pres">
      <dgm:prSet presAssocID="{F1E61DA1-3708-4E06-B6DF-D992B6819049}" presName="connectorText" presStyleLbl="sibTrans2D1" presStyleIdx="2" presStyleCnt="3"/>
      <dgm:spPr/>
    </dgm:pt>
    <dgm:pt modelId="{6B75E094-2802-4B60-BD45-2450611B6878}" type="pres">
      <dgm:prSet presAssocID="{A01E799D-68B4-44E2-AF4E-7571B1F6358D}" presName="node" presStyleLbl="node1" presStyleIdx="3" presStyleCnt="4">
        <dgm:presLayoutVars>
          <dgm:bulletEnabled val="1"/>
        </dgm:presLayoutVars>
      </dgm:prSet>
      <dgm:spPr/>
    </dgm:pt>
  </dgm:ptLst>
  <dgm:cxnLst>
    <dgm:cxn modelId="{330D8D00-5E97-4511-B11B-00B49334A1C8}" type="presOf" srcId="{F1E61DA1-3708-4E06-B6DF-D992B6819049}" destId="{69E12D51-1C88-490E-9A44-896DE7B87723}" srcOrd="0" destOrd="0" presId="urn:microsoft.com/office/officeart/2005/8/layout/process2"/>
    <dgm:cxn modelId="{69B8BF1D-0225-4068-B021-B4E288E2A5CC}" type="presOf" srcId="{41BD633A-5746-4C7E-B7BC-2D88FC530F10}" destId="{0CBB51B2-F2FB-46F8-921D-B88ED2648EA0}" srcOrd="0" destOrd="0" presId="urn:microsoft.com/office/officeart/2005/8/layout/process2"/>
    <dgm:cxn modelId="{9EAC3B22-0E30-4175-A506-B10AE839ED3D}" type="presOf" srcId="{A96286C8-DF2C-492E-905F-8E0FD7FD987A}" destId="{D1406FFB-FEE9-4F9C-9E89-9D3ABCA26AA3}" srcOrd="0" destOrd="0" presId="urn:microsoft.com/office/officeart/2005/8/layout/process2"/>
    <dgm:cxn modelId="{61385422-D71C-4278-BE58-EC044404FECE}" type="presOf" srcId="{A96286C8-DF2C-492E-905F-8E0FD7FD987A}" destId="{C2E73EAA-7738-4AFC-A2D1-8A06A66FB48F}" srcOrd="1" destOrd="0" presId="urn:microsoft.com/office/officeart/2005/8/layout/process2"/>
    <dgm:cxn modelId="{1E7B5239-8E7A-4BE9-BC52-C952BEA48510}" type="presOf" srcId="{D1A59349-16C6-46A5-9798-7AFF886874C7}" destId="{BA10560B-2680-4FD6-AF77-30EA97FC7DEC}" srcOrd="0" destOrd="0" presId="urn:microsoft.com/office/officeart/2005/8/layout/process2"/>
    <dgm:cxn modelId="{13ABC040-4160-49AE-AA64-449010A815F2}" srcId="{D1A59349-16C6-46A5-9798-7AFF886874C7}" destId="{41BD633A-5746-4C7E-B7BC-2D88FC530F10}" srcOrd="2" destOrd="0" parTransId="{BFF6CF23-B5DB-4608-8857-79C99F204727}" sibTransId="{F1E61DA1-3708-4E06-B6DF-D992B6819049}"/>
    <dgm:cxn modelId="{1A521D56-7BAF-44C4-AF34-8821F21C7A8E}" type="presOf" srcId="{F1E61DA1-3708-4E06-B6DF-D992B6819049}" destId="{240DC8BE-F002-45B2-936F-35B20DB2B4CA}" srcOrd="1" destOrd="0" presId="urn:microsoft.com/office/officeart/2005/8/layout/process2"/>
    <dgm:cxn modelId="{A946EF7A-AAA6-4A6F-8994-137BC83C58BF}" srcId="{D1A59349-16C6-46A5-9798-7AFF886874C7}" destId="{A01E799D-68B4-44E2-AF4E-7571B1F6358D}" srcOrd="3" destOrd="0" parTransId="{CFABBBDA-1BDC-412D-A497-7905D7CC978C}" sibTransId="{36ED7B8F-7F98-4498-909B-5A5F166F73BE}"/>
    <dgm:cxn modelId="{A81D4883-A5DD-474D-9EFD-EFE0E39856DA}" type="presOf" srcId="{17A63943-2E1E-4448-908F-521F687E5997}" destId="{F06D6150-32C0-43A7-8C55-82683B2C2B91}" srcOrd="0" destOrd="0" presId="urn:microsoft.com/office/officeart/2005/8/layout/process2"/>
    <dgm:cxn modelId="{D2095685-58C1-456C-8975-E481A6BAD6BF}" type="presOf" srcId="{17A63943-2E1E-4448-908F-521F687E5997}" destId="{DA3ED703-8540-4FA1-BD64-2218A83BF232}" srcOrd="1" destOrd="0" presId="urn:microsoft.com/office/officeart/2005/8/layout/process2"/>
    <dgm:cxn modelId="{CC84FC88-5672-461B-B816-68FE765952CD}" type="presOf" srcId="{9935F7C9-C7B0-4B10-87C9-D3A33A4122CE}" destId="{9F96DF89-EA8C-48B3-83E5-1A3FC9C9D650}" srcOrd="0" destOrd="0" presId="urn:microsoft.com/office/officeart/2005/8/layout/process2"/>
    <dgm:cxn modelId="{9C3E4495-D764-4DC8-9E30-CC326B6B25C6}" type="presOf" srcId="{83F092FE-33A3-4F56-8627-7CE3070219D6}" destId="{087946A7-6821-4A3E-B22C-CF94C739F0D7}" srcOrd="0" destOrd="0" presId="urn:microsoft.com/office/officeart/2005/8/layout/process2"/>
    <dgm:cxn modelId="{7B9739AE-978F-44FD-8BF2-199746596844}" type="presOf" srcId="{A01E799D-68B4-44E2-AF4E-7571B1F6358D}" destId="{6B75E094-2802-4B60-BD45-2450611B6878}" srcOrd="0" destOrd="0" presId="urn:microsoft.com/office/officeart/2005/8/layout/process2"/>
    <dgm:cxn modelId="{BCB1D2D6-F21E-4B73-A61E-71BE239C0BC7}" srcId="{D1A59349-16C6-46A5-9798-7AFF886874C7}" destId="{83F092FE-33A3-4F56-8627-7CE3070219D6}" srcOrd="0" destOrd="0" parTransId="{3F9F9D53-250F-4057-8533-D4B1D16F3F52}" sibTransId="{A96286C8-DF2C-492E-905F-8E0FD7FD987A}"/>
    <dgm:cxn modelId="{6B13BCF7-7DC7-444F-A05C-8A82227A2CB0}" srcId="{D1A59349-16C6-46A5-9798-7AFF886874C7}" destId="{9935F7C9-C7B0-4B10-87C9-D3A33A4122CE}" srcOrd="1" destOrd="0" parTransId="{4399BEEF-5147-4754-B281-4B72B11E735F}" sibTransId="{17A63943-2E1E-4448-908F-521F687E5997}"/>
    <dgm:cxn modelId="{3E070585-FE1D-4357-8781-EF34A0A4A335}" type="presParOf" srcId="{BA10560B-2680-4FD6-AF77-30EA97FC7DEC}" destId="{087946A7-6821-4A3E-B22C-CF94C739F0D7}" srcOrd="0" destOrd="0" presId="urn:microsoft.com/office/officeart/2005/8/layout/process2"/>
    <dgm:cxn modelId="{8FFDC001-FC9F-4B8F-99A1-0DD4D2B8E19C}" type="presParOf" srcId="{BA10560B-2680-4FD6-AF77-30EA97FC7DEC}" destId="{D1406FFB-FEE9-4F9C-9E89-9D3ABCA26AA3}" srcOrd="1" destOrd="0" presId="urn:microsoft.com/office/officeart/2005/8/layout/process2"/>
    <dgm:cxn modelId="{799DF26E-FBB0-46A3-8D4B-12173FE17C97}" type="presParOf" srcId="{D1406FFB-FEE9-4F9C-9E89-9D3ABCA26AA3}" destId="{C2E73EAA-7738-4AFC-A2D1-8A06A66FB48F}" srcOrd="0" destOrd="0" presId="urn:microsoft.com/office/officeart/2005/8/layout/process2"/>
    <dgm:cxn modelId="{9BF83463-1E68-4E0A-87D1-0B0708DC6E59}" type="presParOf" srcId="{BA10560B-2680-4FD6-AF77-30EA97FC7DEC}" destId="{9F96DF89-EA8C-48B3-83E5-1A3FC9C9D650}" srcOrd="2" destOrd="0" presId="urn:microsoft.com/office/officeart/2005/8/layout/process2"/>
    <dgm:cxn modelId="{D9E26BF9-71AF-4096-BDC5-CB753E9DF913}" type="presParOf" srcId="{BA10560B-2680-4FD6-AF77-30EA97FC7DEC}" destId="{F06D6150-32C0-43A7-8C55-82683B2C2B91}" srcOrd="3" destOrd="0" presId="urn:microsoft.com/office/officeart/2005/8/layout/process2"/>
    <dgm:cxn modelId="{030618AF-7F12-491E-AC83-AE765CC788D6}" type="presParOf" srcId="{F06D6150-32C0-43A7-8C55-82683B2C2B91}" destId="{DA3ED703-8540-4FA1-BD64-2218A83BF232}" srcOrd="0" destOrd="0" presId="urn:microsoft.com/office/officeart/2005/8/layout/process2"/>
    <dgm:cxn modelId="{E15FE160-D651-46F6-B582-FA7EFB4198FE}" type="presParOf" srcId="{BA10560B-2680-4FD6-AF77-30EA97FC7DEC}" destId="{0CBB51B2-F2FB-46F8-921D-B88ED2648EA0}" srcOrd="4" destOrd="0" presId="urn:microsoft.com/office/officeart/2005/8/layout/process2"/>
    <dgm:cxn modelId="{D7EB02F5-CB58-4A7D-8069-0C548F31EF58}" type="presParOf" srcId="{BA10560B-2680-4FD6-AF77-30EA97FC7DEC}" destId="{69E12D51-1C88-490E-9A44-896DE7B87723}" srcOrd="5" destOrd="0" presId="urn:microsoft.com/office/officeart/2005/8/layout/process2"/>
    <dgm:cxn modelId="{CFBB3AE7-2E92-45A1-BF6F-6D954F69D51C}" type="presParOf" srcId="{69E12D51-1C88-490E-9A44-896DE7B87723}" destId="{240DC8BE-F002-45B2-936F-35B20DB2B4CA}" srcOrd="0" destOrd="0" presId="urn:microsoft.com/office/officeart/2005/8/layout/process2"/>
    <dgm:cxn modelId="{92AA0AE9-C4D8-4AAD-BE25-EB9FBB23A317}" type="presParOf" srcId="{BA10560B-2680-4FD6-AF77-30EA97FC7DEC}" destId="{6B75E094-2802-4B60-BD45-2450611B6878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25F541-7151-4848-A960-EA48BF356078}">
      <dsp:nvSpPr>
        <dsp:cNvPr id="0" name=""/>
        <dsp:cNvSpPr/>
      </dsp:nvSpPr>
      <dsp:spPr>
        <a:xfrm>
          <a:off x="1019069" y="2061"/>
          <a:ext cx="1726621" cy="10359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Define auxiliary functions </a:t>
          </a:r>
          <a:endParaRPr lang="en-US" sz="1900" kern="1200"/>
        </a:p>
      </dsp:txBody>
      <dsp:txXfrm>
        <a:off x="1049412" y="32404"/>
        <a:ext cx="1665935" cy="975287"/>
      </dsp:txXfrm>
    </dsp:sp>
    <dsp:sp modelId="{B421FB23-A8BB-422F-91F6-3A2EFB5E2796}">
      <dsp:nvSpPr>
        <dsp:cNvPr id="0" name=""/>
        <dsp:cNvSpPr/>
      </dsp:nvSpPr>
      <dsp:spPr>
        <a:xfrm>
          <a:off x="2897633" y="305947"/>
          <a:ext cx="366043" cy="4282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897633" y="391587"/>
        <a:ext cx="256230" cy="256922"/>
      </dsp:txXfrm>
    </dsp:sp>
    <dsp:sp modelId="{6E98E540-5B01-4162-8A8F-7FAE4FCF8631}">
      <dsp:nvSpPr>
        <dsp:cNvPr id="0" name=""/>
        <dsp:cNvSpPr/>
      </dsp:nvSpPr>
      <dsp:spPr>
        <a:xfrm>
          <a:off x="3436339" y="2061"/>
          <a:ext cx="1726621" cy="10359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Download data with GET request</a:t>
          </a:r>
          <a:endParaRPr lang="en-US" sz="1900" kern="1200"/>
        </a:p>
      </dsp:txBody>
      <dsp:txXfrm>
        <a:off x="3466682" y="32404"/>
        <a:ext cx="1665935" cy="975287"/>
      </dsp:txXfrm>
    </dsp:sp>
    <dsp:sp modelId="{A9DBE6EC-E99D-4103-A084-8B68BC7377CA}">
      <dsp:nvSpPr>
        <dsp:cNvPr id="0" name=""/>
        <dsp:cNvSpPr/>
      </dsp:nvSpPr>
      <dsp:spPr>
        <a:xfrm rot="5400000">
          <a:off x="4116628" y="1158898"/>
          <a:ext cx="366043" cy="4282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4171189" y="1189978"/>
        <a:ext cx="256922" cy="256230"/>
      </dsp:txXfrm>
    </dsp:sp>
    <dsp:sp modelId="{9F0A175F-2B6F-473B-84F2-043859B7FDFD}">
      <dsp:nvSpPr>
        <dsp:cNvPr id="0" name=""/>
        <dsp:cNvSpPr/>
      </dsp:nvSpPr>
      <dsp:spPr>
        <a:xfrm>
          <a:off x="3436339" y="1728683"/>
          <a:ext cx="1726621" cy="10359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Parse data by subset &amp; functions</a:t>
          </a:r>
          <a:endParaRPr lang="en-US" sz="1900" kern="1200"/>
        </a:p>
      </dsp:txBody>
      <dsp:txXfrm>
        <a:off x="3466682" y="1759026"/>
        <a:ext cx="1665935" cy="975287"/>
      </dsp:txXfrm>
    </dsp:sp>
    <dsp:sp modelId="{2C68108F-0AA2-4B1D-BD55-3B84180E8011}">
      <dsp:nvSpPr>
        <dsp:cNvPr id="0" name=""/>
        <dsp:cNvSpPr/>
      </dsp:nvSpPr>
      <dsp:spPr>
        <a:xfrm rot="10800000">
          <a:off x="2918353" y="2032569"/>
          <a:ext cx="366043" cy="4282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3028166" y="2118209"/>
        <a:ext cx="256230" cy="256922"/>
      </dsp:txXfrm>
    </dsp:sp>
    <dsp:sp modelId="{8714D758-8706-4748-9D23-11B4BAB2091A}">
      <dsp:nvSpPr>
        <dsp:cNvPr id="0" name=""/>
        <dsp:cNvSpPr/>
      </dsp:nvSpPr>
      <dsp:spPr>
        <a:xfrm>
          <a:off x="1019069" y="1728683"/>
          <a:ext cx="1726621" cy="10359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Filter for Falcon9 Rockets</a:t>
          </a:r>
          <a:endParaRPr lang="en-US" sz="1900" kern="1200"/>
        </a:p>
      </dsp:txBody>
      <dsp:txXfrm>
        <a:off x="1049412" y="1759026"/>
        <a:ext cx="1665935" cy="975287"/>
      </dsp:txXfrm>
    </dsp:sp>
    <dsp:sp modelId="{EDDC0BCD-2CB0-4E9C-BEB0-707E330A2A07}">
      <dsp:nvSpPr>
        <dsp:cNvPr id="0" name=""/>
        <dsp:cNvSpPr/>
      </dsp:nvSpPr>
      <dsp:spPr>
        <a:xfrm rot="5400000">
          <a:off x="1699358" y="2885520"/>
          <a:ext cx="366043" cy="4282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1753919" y="2916600"/>
        <a:ext cx="256922" cy="256230"/>
      </dsp:txXfrm>
    </dsp:sp>
    <dsp:sp modelId="{90F872CA-A542-46AA-8E4F-7813988ECE30}">
      <dsp:nvSpPr>
        <dsp:cNvPr id="0" name=""/>
        <dsp:cNvSpPr/>
      </dsp:nvSpPr>
      <dsp:spPr>
        <a:xfrm>
          <a:off x="1019069" y="3455305"/>
          <a:ext cx="1726621" cy="10359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Replace missing values</a:t>
          </a:r>
        </a:p>
      </dsp:txBody>
      <dsp:txXfrm>
        <a:off x="1049412" y="3485648"/>
        <a:ext cx="1665935" cy="975287"/>
      </dsp:txXfrm>
    </dsp:sp>
    <dsp:sp modelId="{AE136816-7D86-4AC7-AD36-3D5A2C4078C2}">
      <dsp:nvSpPr>
        <dsp:cNvPr id="0" name=""/>
        <dsp:cNvSpPr/>
      </dsp:nvSpPr>
      <dsp:spPr>
        <a:xfrm>
          <a:off x="2897633" y="3759191"/>
          <a:ext cx="366043" cy="4282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897633" y="3844831"/>
        <a:ext cx="256230" cy="256922"/>
      </dsp:txXfrm>
    </dsp:sp>
    <dsp:sp modelId="{F8C44A95-8A22-4D19-B62A-44740DF7B63F}">
      <dsp:nvSpPr>
        <dsp:cNvPr id="0" name=""/>
        <dsp:cNvSpPr/>
      </dsp:nvSpPr>
      <dsp:spPr>
        <a:xfrm>
          <a:off x="3436339" y="3455305"/>
          <a:ext cx="1726621" cy="10359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Export dataset</a:t>
          </a:r>
        </a:p>
      </dsp:txBody>
      <dsp:txXfrm>
        <a:off x="3466682" y="3485648"/>
        <a:ext cx="1665935" cy="9752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45B11F-8237-4D04-9689-6E34B78C7711}">
      <dsp:nvSpPr>
        <dsp:cNvPr id="0" name=""/>
        <dsp:cNvSpPr/>
      </dsp:nvSpPr>
      <dsp:spPr>
        <a:xfrm>
          <a:off x="1207" y="186798"/>
          <a:ext cx="2574840" cy="15449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latin typeface="Calibri Light" panose="020F0302020204030204"/>
            </a:rPr>
            <a:t>Define functions</a:t>
          </a:r>
        </a:p>
      </dsp:txBody>
      <dsp:txXfrm>
        <a:off x="46456" y="232047"/>
        <a:ext cx="2484342" cy="1454406"/>
      </dsp:txXfrm>
    </dsp:sp>
    <dsp:sp modelId="{BA1FB532-B055-45A8-884E-3455CBAD439A}">
      <dsp:nvSpPr>
        <dsp:cNvPr id="0" name=""/>
        <dsp:cNvSpPr/>
      </dsp:nvSpPr>
      <dsp:spPr>
        <a:xfrm>
          <a:off x="2802633" y="639970"/>
          <a:ext cx="545866" cy="63856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2802633" y="767682"/>
        <a:ext cx="382106" cy="383136"/>
      </dsp:txXfrm>
    </dsp:sp>
    <dsp:sp modelId="{E125F541-7151-4848-A960-EA48BF356078}">
      <dsp:nvSpPr>
        <dsp:cNvPr id="0" name=""/>
        <dsp:cNvSpPr/>
      </dsp:nvSpPr>
      <dsp:spPr>
        <a:xfrm>
          <a:off x="3605983" y="186798"/>
          <a:ext cx="2574840" cy="15449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latin typeface="Calibri Light" panose="020F0302020204030204"/>
            </a:rPr>
            <a:t>Request HTML response</a:t>
          </a:r>
          <a:endParaRPr lang="en-US" sz="2900" kern="1200"/>
        </a:p>
      </dsp:txBody>
      <dsp:txXfrm>
        <a:off x="3651232" y="232047"/>
        <a:ext cx="2484342" cy="1454406"/>
      </dsp:txXfrm>
    </dsp:sp>
    <dsp:sp modelId="{B421FB23-A8BB-422F-91F6-3A2EFB5E2796}">
      <dsp:nvSpPr>
        <dsp:cNvPr id="0" name=""/>
        <dsp:cNvSpPr/>
      </dsp:nvSpPr>
      <dsp:spPr>
        <a:xfrm rot="5400000">
          <a:off x="4620470" y="1911941"/>
          <a:ext cx="545866" cy="63856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-5400000">
        <a:off x="4701835" y="1958288"/>
        <a:ext cx="383136" cy="382106"/>
      </dsp:txXfrm>
    </dsp:sp>
    <dsp:sp modelId="{6E98E540-5B01-4162-8A8F-7FAE4FCF8631}">
      <dsp:nvSpPr>
        <dsp:cNvPr id="0" name=""/>
        <dsp:cNvSpPr/>
      </dsp:nvSpPr>
      <dsp:spPr>
        <a:xfrm>
          <a:off x="3605983" y="2761638"/>
          <a:ext cx="2574840" cy="15449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latin typeface="Calibri Light" panose="020F0302020204030204"/>
            </a:rPr>
            <a:t>Extract columns &amp; variables</a:t>
          </a:r>
          <a:endParaRPr lang="en-US" sz="2900" kern="1200"/>
        </a:p>
      </dsp:txBody>
      <dsp:txXfrm>
        <a:off x="3651232" y="2806887"/>
        <a:ext cx="2484342" cy="1454406"/>
      </dsp:txXfrm>
    </dsp:sp>
    <dsp:sp modelId="{A9DBE6EC-E99D-4103-A084-8B68BC7377CA}">
      <dsp:nvSpPr>
        <dsp:cNvPr id="0" name=""/>
        <dsp:cNvSpPr/>
      </dsp:nvSpPr>
      <dsp:spPr>
        <a:xfrm rot="10800000">
          <a:off x="2833531" y="3214810"/>
          <a:ext cx="545866" cy="63856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2997291" y="3342522"/>
        <a:ext cx="382106" cy="383136"/>
      </dsp:txXfrm>
    </dsp:sp>
    <dsp:sp modelId="{9F0A175F-2B6F-473B-84F2-043859B7FDFD}">
      <dsp:nvSpPr>
        <dsp:cNvPr id="0" name=""/>
        <dsp:cNvSpPr/>
      </dsp:nvSpPr>
      <dsp:spPr>
        <a:xfrm>
          <a:off x="1207" y="2761638"/>
          <a:ext cx="2574840" cy="15449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latin typeface="Calibri Light" panose="020F0302020204030204"/>
            </a:rPr>
            <a:t>Create dataframe</a:t>
          </a:r>
          <a:endParaRPr lang="en-US" sz="2900" kern="1200"/>
        </a:p>
      </dsp:txBody>
      <dsp:txXfrm>
        <a:off x="46456" y="2806887"/>
        <a:ext cx="2484342" cy="14544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7946A7-6821-4A3E-B22C-CF94C739F0D7}">
      <dsp:nvSpPr>
        <dsp:cNvPr id="0" name=""/>
        <dsp:cNvSpPr/>
      </dsp:nvSpPr>
      <dsp:spPr>
        <a:xfrm>
          <a:off x="2125795" y="2356"/>
          <a:ext cx="1758375" cy="8764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Initiate model</a:t>
          </a:r>
          <a:endParaRPr lang="en-US" sz="1800" kern="1200" dirty="0"/>
        </a:p>
      </dsp:txBody>
      <dsp:txXfrm>
        <a:off x="2151465" y="28026"/>
        <a:ext cx="1707035" cy="825108"/>
      </dsp:txXfrm>
    </dsp:sp>
    <dsp:sp modelId="{D1406FFB-FEE9-4F9C-9E89-9D3ABCA26AA3}">
      <dsp:nvSpPr>
        <dsp:cNvPr id="0" name=""/>
        <dsp:cNvSpPr/>
      </dsp:nvSpPr>
      <dsp:spPr>
        <a:xfrm rot="5400000">
          <a:off x="2840648" y="900715"/>
          <a:ext cx="328668" cy="3944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2886662" y="933581"/>
        <a:ext cx="236641" cy="230068"/>
      </dsp:txXfrm>
    </dsp:sp>
    <dsp:sp modelId="{9F96DF89-EA8C-48B3-83E5-1A3FC9C9D650}">
      <dsp:nvSpPr>
        <dsp:cNvPr id="0" name=""/>
        <dsp:cNvSpPr/>
      </dsp:nvSpPr>
      <dsp:spPr>
        <a:xfrm>
          <a:off x="2125795" y="1317029"/>
          <a:ext cx="1758375" cy="8764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Train model on training data</a:t>
          </a:r>
          <a:endParaRPr lang="en-US" sz="1800" kern="1200" dirty="0"/>
        </a:p>
      </dsp:txBody>
      <dsp:txXfrm>
        <a:off x="2151465" y="1342699"/>
        <a:ext cx="1707035" cy="825108"/>
      </dsp:txXfrm>
    </dsp:sp>
    <dsp:sp modelId="{F06D6150-32C0-43A7-8C55-82683B2C2B91}">
      <dsp:nvSpPr>
        <dsp:cNvPr id="0" name=""/>
        <dsp:cNvSpPr/>
      </dsp:nvSpPr>
      <dsp:spPr>
        <a:xfrm rot="5400000">
          <a:off x="2840648" y="2215389"/>
          <a:ext cx="328668" cy="3944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2886662" y="2248255"/>
        <a:ext cx="236641" cy="230068"/>
      </dsp:txXfrm>
    </dsp:sp>
    <dsp:sp modelId="{0CBB51B2-F2FB-46F8-921D-B88ED2648EA0}">
      <dsp:nvSpPr>
        <dsp:cNvPr id="0" name=""/>
        <dsp:cNvSpPr/>
      </dsp:nvSpPr>
      <dsp:spPr>
        <a:xfrm>
          <a:off x="2125795" y="2631702"/>
          <a:ext cx="1758375" cy="8764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Test model on testing data</a:t>
          </a:r>
        </a:p>
      </dsp:txBody>
      <dsp:txXfrm>
        <a:off x="2151465" y="2657372"/>
        <a:ext cx="1707035" cy="825108"/>
      </dsp:txXfrm>
    </dsp:sp>
    <dsp:sp modelId="{69E12D51-1C88-490E-9A44-896DE7B87723}">
      <dsp:nvSpPr>
        <dsp:cNvPr id="0" name=""/>
        <dsp:cNvSpPr/>
      </dsp:nvSpPr>
      <dsp:spPr>
        <a:xfrm rot="5400000">
          <a:off x="2840648" y="3530062"/>
          <a:ext cx="328668" cy="3944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2886662" y="3562928"/>
        <a:ext cx="236641" cy="230068"/>
      </dsp:txXfrm>
    </dsp:sp>
    <dsp:sp modelId="{6B75E094-2802-4B60-BD45-2450611B6878}">
      <dsp:nvSpPr>
        <dsp:cNvPr id="0" name=""/>
        <dsp:cNvSpPr/>
      </dsp:nvSpPr>
      <dsp:spPr>
        <a:xfrm>
          <a:off x="2125795" y="3946375"/>
          <a:ext cx="1758375" cy="8764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Examine accuracy metrics</a:t>
          </a:r>
          <a:endParaRPr lang="en-US" sz="1800" kern="1200" dirty="0"/>
        </a:p>
      </dsp:txBody>
      <dsp:txXfrm>
        <a:off x="2151465" y="3972045"/>
        <a:ext cx="1707035" cy="8251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Deric Green</a:t>
            </a:r>
          </a:p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July 6th, 2022</a:t>
            </a:r>
            <a:endParaRPr lang="en-US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Exploratory Data Analysis (EDA) we can get a better understanding of the data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number of launches at each site from the total of 90 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number of each orbit type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occurrences of outcome per orbit type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 Outcome (of the first stage) is our target variable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Create a label for each launch called '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landing_class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', identifying if it was a successful or not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Reduce the many outcomes provided by the data to a binary</a:t>
            </a:r>
          </a:p>
          <a:p>
            <a:r>
              <a:rPr lang="en-US" sz="2200" dirty="0">
                <a:ea typeface="+mn-lt"/>
                <a:cs typeface="+mn-lt"/>
              </a:rPr>
              <a:t>https://github.com/DericGreen/SpaceX-Data-Science-Project/blob/9ec5cb8474de76365864f9d415b65ddd750f8f75/Data%20Wrangling.ipynb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396976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By studying the relationships between variables in our dataset with visualizations, we can identify a number of features about our data. The visualizations show us: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success of landings at each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Which sites launched flights with high or low payloads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Which orbits have higher landing success rates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Payload mass and launch sites relationship to the flight number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If the size of the payload has a positive or negative relationship with successful landings, including a breakdown by each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yearly landing success trend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https://github.com/DericGreen/SpaceX-Data-Science-Project/blob/9ec5cb8474de76365864f9d415b65ddd750f8f75/EDA%20with%20Data%20Visualization.ipynb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290381"/>
            <a:ext cx="10618201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Using SQL allows us to return additional insights into the data. Queries include: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Five records where the launch site begins with "CCA%"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Total payload mass of boosters launched by NASA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Average payload mass launched by the F9 v1.1 Booster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date when the first successful landing took place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names of boosters which have successfully landed on drone ships with a payload mass between 4000 and 6000 kg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total number of successful and failed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names of the boosters which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Failed outcomes on drone ships, including the booster version and launch site since 2005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https://github.com/DericGreen/SpaceX-Data-Science-Project/blob/9ec5cb8474de76365864f9d415b65ddd750f8f75/EDA%20with%20SQL.ipynb</a:t>
            </a:r>
            <a:endParaRPr lang="en-US">
              <a:ea typeface="+mn-lt"/>
              <a:cs typeface="+mn-lt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EDA with SQL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764981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Folium mapping allows us to visualize launch sites and data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Notebooks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Mark all launch sites on a map and the successful or failed launches at each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Calculate the distance between the California launch site to a nearby coastline, railroad, city, and highway. Draw a line and display the distance to each of these nearby locations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Visualizing this allows us to interactively explore launch data, and well as get an understanding of where launch sites are relative to other locations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https://github.com/DericGreen/SpaceX-Data-Science-Project/blob/9ec5cb8474de76365864f9d415b65ddd750f8f75/Launch%20Sites%20Location%20Analysis%20with%20Folium.ipynb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i="1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A note to reviewers: Folium maps do not display correctly in the GitHub viewer. To see the maps, please download the .</a:t>
            </a:r>
            <a:r>
              <a:rPr lang="en-US" sz="1600" i="1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ipynb</a:t>
            </a:r>
            <a:r>
              <a:rPr lang="en-US" sz="1600" i="1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file or </a:t>
            </a:r>
            <a:r>
              <a:rPr lang="en-US" sz="1600" i="1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referance</a:t>
            </a:r>
            <a:r>
              <a:rPr lang="en-US" sz="1600" i="1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the screenshots included later in this presentation. Source: </a:t>
            </a:r>
            <a:r>
              <a:rPr lang="en-US" sz="1600" i="1" dirty="0">
                <a:latin typeface="Abadi"/>
                <a:ea typeface="+mn-lt"/>
                <a:cs typeface="+mn-lt"/>
              </a:rPr>
              <a:t>https://github.com/python-visualization/folium/issues/1072</a:t>
            </a:r>
            <a:endParaRPr lang="en-US" sz="1600" i="1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endParaRPr lang="en-US">
              <a:latin typeface="Calibri" panose="020F0502020204030204"/>
              <a:cs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Ploty Dash two interactive plots were created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first plot show the Successful Launches by Site in a pie chart. Any individual site can be selected to see the percentage of successes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second plot shows the relationship between Payload and Successful Launches, this plot can be filtered for individual sites and for the Payload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https://github.com/DericGreen/SpaceX-Data-Science-Project/blob/9ec5cb8474de76365864f9d415b65ddd750f8f75/spacex_dashboard_app.py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6623847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Four Machine Learning models were built: Logistic Regression, Support Vector Machine, Decision Tree, and K Nearest Neighbors</a:t>
            </a:r>
            <a:endParaRPr lang="en-US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best model parameters were found using Grid Search Cross Validation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  <a:buFont typeface="Arial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Accuracy metrics were used to identify the performance of each model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  <a:buFont typeface="Arial"/>
            </a:pPr>
            <a:r>
              <a:rPr lang="en-US" sz="2200" dirty="0">
                <a:ea typeface="+mn-lt"/>
                <a:cs typeface="+mn-lt"/>
              </a:rPr>
              <a:t>https://github.com/DericGreen/SpaceX-Data-Science-Project/blob/9ec5cb8474de76365864f9d415b65ddd750f8f75/Machine%20Learning%20Prediction.ipynb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2" name="Diagram 5">
            <a:extLst>
              <a:ext uri="{FF2B5EF4-FFF2-40B4-BE49-F238E27FC236}">
                <a16:creationId xmlns:a16="http://schemas.microsoft.com/office/drawing/2014/main" id="{0309C48B-2473-6BC0-6272-9BF6E629D1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9398755"/>
              </p:ext>
            </p:extLst>
          </p:nvPr>
        </p:nvGraphicFramePr>
        <p:xfrm>
          <a:off x="6329517" y="1415845"/>
          <a:ext cx="6009966" cy="48251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Results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5235012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Site VAFB SLC 4E has had fewer Falcon9 Flights than other sites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CA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 launches (class=1) is positively correlated with the Flight Number</a:t>
            </a: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>
              <a:solidFill>
                <a:srgbClr val="0B49CB"/>
              </a:solidFill>
            </a:endParaRP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F26B542F-B89C-A31D-1A22-BCD282592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916" y="1334952"/>
            <a:ext cx="5483941" cy="470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4534463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Site VAFB SLC 4E does not accommodate heavy payload mass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Generally, heavy payload mass launches have are successful (class=1)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77CE9FD0-F148-83AE-C2B1-B4A959BCE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368" y="1391443"/>
            <a:ext cx="5287296" cy="462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4251787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Particular orbit types, like ES-L1, SSO, HEO, GEO, and VLEO have a high success rate 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>
              <a:solidFill>
                <a:srgbClr val="0B49CB"/>
              </a:solidFill>
            </a:endParaRPr>
          </a:p>
        </p:txBody>
      </p:sp>
      <p:pic>
        <p:nvPicPr>
          <p:cNvPr id="2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3A5EA97A-D1DE-F3C3-5A34-63698144D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54" y="1332853"/>
            <a:ext cx="6442586" cy="418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LEO successes appear to be positively related to the flight number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VLEO launches are plentiful but only occur later in the flight numbers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>
              <a:solidFill>
                <a:srgbClr val="0B49CB"/>
              </a:solidFill>
            </a:endParaRP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3FFC97EF-85D0-F3BC-9E7B-B4FEB08A7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916" y="1341548"/>
            <a:ext cx="5262715" cy="454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GTO orbit types plentifully fall into a small range of payload mass, however the success is undetermined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LEO, ISS, and VLEO launches have more successes at higher payloads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>
              <a:solidFill>
                <a:srgbClr val="0B49CB"/>
              </a:solidFill>
            </a:endParaRP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35FC0121-AD80-959A-5B63-E5DC3EF61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3884" y="1366815"/>
            <a:ext cx="5778908" cy="455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success rate of launches has been trending up since 2013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rates dipped in 2018 and 2020 compared to the trend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5" descr="Chart&#10;&#10;Description automatically generated">
            <a:extLst>
              <a:ext uri="{FF2B5EF4-FFF2-40B4-BE49-F238E27FC236}">
                <a16:creationId xmlns:a16="http://schemas.microsoft.com/office/drawing/2014/main" id="{AF3736EC-EA15-C62A-FA69-96850CA94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078" y="1516527"/>
            <a:ext cx="6676102" cy="397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2390980"/>
            <a:ext cx="5702073" cy="378598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 SQL query There are 4 unique launch sites in the analysis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D2709A8-05E8-5286-49C7-015E7A279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830" y="1878576"/>
            <a:ext cx="2458985" cy="34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966815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below table shows 5 records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where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the launch site begin with "CCA"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Picture 5" descr="Table&#10;&#10;Description automatically generated">
            <a:extLst>
              <a:ext uri="{FF2B5EF4-FFF2-40B4-BE49-F238E27FC236}">
                <a16:creationId xmlns:a16="http://schemas.microsoft.com/office/drawing/2014/main" id="{3EC0B8E1-E696-40CF-3634-13EFDFEDE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78" y="2647706"/>
            <a:ext cx="11342252" cy="280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2243495"/>
            <a:ext cx="9745589" cy="393346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total NASA has launched 107,010 kg of mass on Falcon9 Rockets in our dataset's timeframe.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AAFFE4BF-FEA3-997A-EB34-0F4505CF9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285" y="3497899"/>
            <a:ext cx="2550903" cy="167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2132883"/>
            <a:ext cx="9745589" cy="40440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average payload mass carried by booster version F9 v1.1 is 2,928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62053D27-4F61-7CFC-73A6-828301976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2430" y="2939999"/>
            <a:ext cx="2567141" cy="194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997689"/>
            <a:ext cx="9745589" cy="417927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first successful ground landing occurred om 2018-07-22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AC30A2F1-AF33-0B74-459C-8B2806D1A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9792" y="3204702"/>
            <a:ext cx="3790642" cy="257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2255786"/>
            <a:ext cx="6795912" cy="39211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Four booster versions have successfully landed on a drone ship with a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56FF5D-F70B-E579-DB27-17F097792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2797" y="1828615"/>
            <a:ext cx="2630436" cy="343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140687"/>
            <a:ext cx="9664854" cy="340755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This analysis uses a variety of analytic and data science techniques to predict the likelihood a SpaceX Falcon9 first stage booster will successfully land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was collected from public sources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Four data science models supported by Grid Search Cross-Validation were all statistically significant in predicting Falcon9 booster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Logistic Regression, Support Vector Machines, K-Nearest Neighbor, and Decision Tree model each had favorable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Of the missions explored in the dataset, only 1 has failed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Note that mission outcome refers to the result of the mission, not the first stage ground landing analyzed elsewhere in this presentation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8DF22B7-A9DD-9CB1-3F08-D4FF689E4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6736" y="4052119"/>
            <a:ext cx="4269043" cy="188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2771979"/>
            <a:ext cx="6660719" cy="340498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number of F9 B5 booster versions have carried the maximum mass payload of 15600 kg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Picture 5" descr="Table&#10;&#10;Description automatically generated">
            <a:extLst>
              <a:ext uri="{FF2B5EF4-FFF2-40B4-BE49-F238E27FC236}">
                <a16:creationId xmlns:a16="http://schemas.microsoft.com/office/drawing/2014/main" id="{CCAF93FF-98AE-8090-CDDC-BB80388C7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6742" y="1373136"/>
            <a:ext cx="3102999" cy="489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2599915"/>
            <a:ext cx="9745589" cy="357704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2015 there were 3 failed landing outcomes on drone ships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9AA77F5-7D83-A611-40A1-ED2565641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916" y="3636722"/>
            <a:ext cx="9527457" cy="238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6119945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list shows the count of landing outcomes between 2010-06-04 and 2017-03-20 in descending order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438A306-6803-B3B1-ED6B-CBC2526BD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865" y="1321364"/>
            <a:ext cx="3630561" cy="512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51010" y="180104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identify the locations of launch sites in a Folium map. The sites are found on coasts of the United States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Locations in Folium</a:t>
            </a:r>
          </a:p>
        </p:txBody>
      </p:sp>
      <p:pic>
        <p:nvPicPr>
          <p:cNvPr id="4" name="Picture 5" descr="Map&#10;&#10;Description automatically generated">
            <a:extLst>
              <a:ext uri="{FF2B5EF4-FFF2-40B4-BE49-F238E27FC236}">
                <a16:creationId xmlns:a16="http://schemas.microsoft.com/office/drawing/2014/main" id="{EAB73B66-5795-3ED7-7A5C-D4A748DF6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755" y="2637211"/>
            <a:ext cx="9232490" cy="396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394455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visualize the launch outcomes for any site in the dataset.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screenshot shows us the result of launch outcomes at the KSC LC-39A launch site in Florida</a:t>
            </a:r>
            <a:endParaRPr lang="en-US">
              <a:solidFill>
                <a:schemeClr val="accent3">
                  <a:lumMod val="2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in Folium</a:t>
            </a:r>
          </a:p>
        </p:txBody>
      </p:sp>
      <p:pic>
        <p:nvPicPr>
          <p:cNvPr id="2" name="Picture 3" descr="Map&#10;&#10;Description automatically generated">
            <a:extLst>
              <a:ext uri="{FF2B5EF4-FFF2-40B4-BE49-F238E27FC236}">
                <a16:creationId xmlns:a16="http://schemas.microsoft.com/office/drawing/2014/main" id="{47F43ED6-32FE-4313-AE90-D188B066E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142" y="1402621"/>
            <a:ext cx="7180006" cy="46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715268"/>
            <a:ext cx="3915215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visualize the distance from any given launch site to points of interest.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screenshot shows the distance from the California launch site VAFB SLC-4E to nearby railways, coastline, cities, and highways. We can display the distance to these points.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Proximity to points of interest</a:t>
            </a:r>
          </a:p>
        </p:txBody>
      </p:sp>
      <p:pic>
        <p:nvPicPr>
          <p:cNvPr id="2" name="Picture 3" descr="Map&#10;&#10;Description automatically generated">
            <a:extLst>
              <a:ext uri="{FF2B5EF4-FFF2-40B4-BE49-F238E27FC236}">
                <a16:creationId xmlns:a16="http://schemas.microsoft.com/office/drawing/2014/main" id="{8677CD43-602E-87C8-D119-CE3E1E8C5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303" y="1485316"/>
            <a:ext cx="6934199" cy="415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09431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Dash, we can create an interactive dashboard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screenshot of the dashboard shows us launch success rate at each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by Launch Site</a:t>
            </a:r>
          </a:p>
        </p:txBody>
      </p:sp>
      <p:pic>
        <p:nvPicPr>
          <p:cNvPr id="2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45C348DC-FF31-6770-F644-063010536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174" y="2724376"/>
            <a:ext cx="11555360" cy="33142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E6003A-E855-7B39-95E1-66A8007BC6F4}"/>
              </a:ext>
            </a:extLst>
          </p:cNvPr>
          <p:cNvSpPr txBox="1"/>
          <p:nvPr/>
        </p:nvSpPr>
        <p:spPr>
          <a:xfrm>
            <a:off x="4724400" y="320039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208439"/>
            <a:ext cx="10532197" cy="33271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SpaceX has become a major player in the space industry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Some of the best prices to deliver a payload orbit is offered by SpaceX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Falcon9 launches are advertised at cost of $62 million dollars, significantly less than comparable competitors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Reusable first stage rocket boosters is a major contributor to cost savings</a:t>
            </a:r>
          </a:p>
          <a:p>
            <a:pPr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In this analysis, we will explore the data of reusable first state boosters, and predict the likelihood that any given Falcon9 launch will successfully land its first stage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0059" y="145691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By interacting with our dashboard, we can see the individual rate of launch success at each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screenshots shows the launch success percentage at CCAFS LC-40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at individual sites</a:t>
            </a:r>
          </a:p>
        </p:txBody>
      </p:sp>
      <p:pic>
        <p:nvPicPr>
          <p:cNvPr id="2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DDA11D31-BE3E-63CF-C2D2-4F76D3B8A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884" y="3069587"/>
            <a:ext cx="10055941" cy="30539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BAA18F-C22C-2BDD-B03D-0F33BDC064DE}"/>
              </a:ext>
            </a:extLst>
          </p:cNvPr>
          <p:cNvSpPr txBox="1"/>
          <p:nvPr/>
        </p:nvSpPr>
        <p:spPr>
          <a:xfrm>
            <a:off x="4724400" y="320039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19172" y="1272561"/>
            <a:ext cx="10414662" cy="458485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  can visualize the payload (kg) against the outcome class. We can also see the different booster versions through coloring.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By adding a payload slider and site selection, the user can interactively drill down for the precise information they are looking for.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Interactive visualization of  Payload v. Launch Outcome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8832561D-26C5-06F5-AF96-96949804E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8" y="2944280"/>
            <a:ext cx="11973232" cy="332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29905" y="1894956"/>
            <a:ext cx="36014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Of the 4 models built to predict the landing success of SpaceX Falcon9 rockets, all had the same accuracy on training data of 0.833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decision tree model did perform better on the testing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>
              <a:solidFill>
                <a:srgbClr val="0B49CB"/>
              </a:solidFill>
            </a:endParaRPr>
          </a:p>
        </p:txBody>
      </p:sp>
      <p:pic>
        <p:nvPicPr>
          <p:cNvPr id="2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B15FAFE8-43E3-2851-DB05-DE9E2AB96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558" y="1557756"/>
            <a:ext cx="7181515" cy="415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816769"/>
            <a:ext cx="4277645" cy="4052219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Each model performed well and would be a suitable choice, however analyzing the decision tree model here is suitable.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alongside confusion matrix shows the result of the decision tree 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model does predict a few cases of failure when the launch actually succeeded, but overall is a good model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 – Decision Tree Model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F32A26B-03EE-E06B-F78F-D390C45E5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611" y="1427282"/>
            <a:ext cx="5951621" cy="425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61685"/>
            <a:ext cx="11010649" cy="385670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success of SpaceX Falcon9 landings can be modelled with statistical significance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models of these results can further inform SpaceX launches, and given the cost savings of landings the employment of these models could be significant for informing business decisions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number of different models could be used to inform business decisions.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2073416"/>
            <a:ext cx="10622547" cy="415081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code, pictures, and notebooks in this analysis are available for peer review at: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ea typeface="+mn-lt"/>
                <a:cs typeface="+mn-lt"/>
              </a:rPr>
              <a:t>https://github.com/DericGreen/SpaceX-Data-Science-Project</a:t>
            </a:r>
            <a:endParaRPr lang="en-US">
              <a:ea typeface="+mn-lt"/>
              <a:cs typeface="+mn-lt"/>
            </a:endParaRP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This analysis was completed as part of the requirements for the IBM Data Science Professional Certificate by Deric Green.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ea typeface="+mn-lt"/>
                <a:cs typeface="+mn-lt"/>
              </a:rPr>
              <a:t>https://www.coursera.org/professional-certificates/ibm-data-science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Appendix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from public sources: SpaceX API and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cleaned via using EDA to inform labelling and transformations of data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Methodology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2182044"/>
            <a:ext cx="10515600" cy="3994919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SpaceX data launch is publicly available via the SpaceX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/>
              </a:rPr>
              <a:t>To collect data, Python code was written using the built-in 'requests' library</a:t>
            </a:r>
            <a:endParaRPr lang="en-US" sz="18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/>
              </a:rPr>
              <a:t>Data includes information on the date, time, launch payload, capsule type, rocket type, etc.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SpaceX data is also available on Wikipedia via web-scrapping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/>
              </a:rPr>
              <a:t>Data on Falcon9 launches was web-scarped from Wikipedia using the </a:t>
            </a:r>
            <a:r>
              <a:rPr lang="en-US" sz="180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/>
              </a:rPr>
              <a:t>, a Python library with powerful web-scraping capabilities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/>
                <a:cs typeface="Calibri" panose="020F0502020204030204"/>
              </a:rPr>
              <a:t>Useable data was extracted by Interacting with HTML data pulled by </a:t>
            </a:r>
            <a:r>
              <a:rPr lang="en-US" sz="1800" err="1">
                <a:solidFill>
                  <a:schemeClr val="accent3">
                    <a:lumMod val="25000"/>
                  </a:schemeClr>
                </a:solidFill>
                <a:latin typeface="Abadi"/>
                <a:cs typeface="Calibri" panose="020F0502020204030204"/>
              </a:rPr>
              <a:t>BeautifulSoup</a:t>
            </a:r>
            <a:endParaRPr lang="en-US" sz="1800">
              <a:solidFill>
                <a:schemeClr val="accent3">
                  <a:lumMod val="25000"/>
                </a:schemeClr>
              </a:solidFill>
              <a:latin typeface="Abadi"/>
              <a:cs typeface="Calibri" panose="020F050202020403020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Data Collection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886069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a GET request, we return data from the SpaceX API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Using functions and Pandas library, we reduce the dataset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Replace missing values with an average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https://github.com/DericGreen/SpaceX-Data-Science-Project/blob/9ec5cb8474de76365864f9d415b65ddd750f8f75/Data%20Collection%20API.ipynb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302" name="Diagram 302">
            <a:extLst>
              <a:ext uri="{FF2B5EF4-FFF2-40B4-BE49-F238E27FC236}">
                <a16:creationId xmlns:a16="http://schemas.microsoft.com/office/drawing/2014/main" id="{27CB5107-414E-52C1-E059-D9573C2A19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7978465"/>
              </p:ext>
            </p:extLst>
          </p:nvPr>
        </p:nvGraphicFramePr>
        <p:xfrm>
          <a:off x="5383162" y="1661652"/>
          <a:ext cx="6182031" cy="4493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4190334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we return HTML data from Wikipedia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Parsing the HTML response to extract relevant details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Transform HTML into a useable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dataframe</a:t>
            </a:r>
            <a:endParaRPr lang="en-US" sz="2200" dirty="0" err="1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https://github.com/DericGreen/SpaceX-Data-Science-Project/blob/9ec5cb8474de76365864f9d415b65ddd750f8f75/Data%20Collection%20with%20Web%20Scraping.ipynb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>
              <a:solidFill>
                <a:srgbClr val="0B49CB"/>
              </a:solidFill>
            </a:endParaRPr>
          </a:p>
        </p:txBody>
      </p:sp>
      <p:graphicFrame>
        <p:nvGraphicFramePr>
          <p:cNvPr id="22" name="Diagram 302">
            <a:extLst>
              <a:ext uri="{FF2B5EF4-FFF2-40B4-BE49-F238E27FC236}">
                <a16:creationId xmlns:a16="http://schemas.microsoft.com/office/drawing/2014/main" id="{5C587398-64C9-EAD0-0E0F-00D79832C8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9062931"/>
              </p:ext>
            </p:extLst>
          </p:nvPr>
        </p:nvGraphicFramePr>
        <p:xfrm>
          <a:off x="5383162" y="1661652"/>
          <a:ext cx="6182031" cy="4493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155be751-a274-42e8-93fb-f39d3b9bccc8"/>
    <ds:schemaRef ds:uri="f80a141d-92ca-4d3d-9308-f7e7b1d44ce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47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revision>533</cp:revision>
  <dcterms:created xsi:type="dcterms:W3CDTF">2021-04-29T18:58:34Z</dcterms:created>
  <dcterms:modified xsi:type="dcterms:W3CDTF">2022-07-08T22:10:15Z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

<file path=docProps/thumbnail.jpeg>
</file>